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116B6-79E6-A477-8407-C78DF155A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101C1F-54B7-ABAD-EDED-85CB0DBA4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2CE22-C049-8E5B-95FF-15E1AE74D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900CD-E3E7-B70E-8666-720EBB36D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5E107-CC56-B168-3DB7-3324FE26D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150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0CCC0-F14A-8C65-1D85-E0B5B569A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6FF3DE-C82A-4CBF-19AD-422B216A4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64FB4-16C1-B0CC-01B9-BE3ED482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36600-751D-6A4F-1D65-49203CCB8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5FA58-B7CF-5B7B-F0D3-C4709FD27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206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35D4B-5279-9FEF-1AB1-312E0EC6B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EB671E-2B7E-73C2-683B-5FF0A299E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5BC35-E8E6-C610-BDB1-923613EA8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6FC2E-3BDE-9E0A-88FE-35F3C467B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29055-E1F0-CF70-2751-E56CF8BF0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218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3493F-B663-E4F6-EDD2-9A0FE330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C25DE-6B1D-A5E4-330B-1A82F8CEB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89C27-6479-E583-80B6-C7D4B071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B3AFC-3C57-AF36-AE2F-1206D2DF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35B32-1A61-0516-838E-7DF856E12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607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10AA-C9AA-2B7C-B3D8-DFA70712D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28169-618E-53DD-83A0-61991FDFA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835B5-2D7C-55D0-C4DB-B94CF6A30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F0665-9DE2-E186-A665-1FAC21963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9CBDD-AE7D-96C9-B6B2-CD970FC6D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046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4EC76-21F7-C3E7-B17B-C1574E5D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F35D1-C9CD-E487-8FC5-EF312BE4F0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9A546E-C55A-2A70-6239-C9C04F6DE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CC011-9A4C-DD19-3956-78A66DD29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56ED6-548A-67CD-8E42-564DB59E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A853C5-F858-6EA1-DEB3-4B1B737F2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925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A3C3-C421-BDFA-4BEC-E909E82B7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7CA5B-DFF9-B48D-05A2-2F9C246AA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9BEF39-3B32-17F5-D191-ADDAF3E3D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F6705-64E6-099D-990D-8C3319EE1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9BA4FE-4D59-39A9-D09A-5F1789347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0F0D8F-5ED0-2E4B-57A2-74644D2C4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3342C1-B659-01BD-7CBA-F442B08F9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9BA204-C0D8-3F9D-8A8A-39CC07E3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16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A5A9-5D4B-7E2B-0F47-4A7848108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7EE015-CB98-7C63-2D92-26C060627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C39655-F96F-5970-9DD1-67579EFE6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5D9BF-C990-4C50-B77C-3F927226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70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07557E-BB1E-E19C-73F1-9BF15AA45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5E06B7-A2EA-152B-BE9C-DD988768E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935308-BE85-805E-5A11-80231B20A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460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D5063-454F-506A-FC78-303E539BC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C56A9-142F-84A3-8EFE-793C7A452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27D6D-C7F1-C344-C07A-A32368A78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D1222-C520-B9BE-18B6-D0D295215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44B8B-2CB7-E64D-262C-7B2FFB849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C5332-8E08-9528-8445-810C1F605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916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A5B89-A584-A5FB-61E0-EBF262859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185EE5-2E53-D160-C69F-8B19551AB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4D9835-66F8-9814-8234-232216992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B188-EE94-02FF-469B-46DE275E7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3214F-E735-3478-D23A-A6B800378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CD3D0-AB05-4CE1-D812-5CB095C64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112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8631A8-F3BE-E3F1-32F4-04A39BF1B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3BDD5-5AB9-D7AA-C923-50B329248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6A195-C57A-4B47-F986-4ADF88CB6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7FFC0-CFC5-4EEF-AE80-581A336EA09F}" type="datetimeFigureOut">
              <a:rPr lang="en-IN" smtClean="0"/>
              <a:t>05-07-2022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9993A-BA87-CA6A-2B11-0E5670BBE4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C2085-6693-5457-73BD-02DB698DB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8CF5E-80C6-4B6C-9701-659E951A20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255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777DF-3828-61C3-4568-57F8A9434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8472"/>
          </a:xfr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hi-IN" dirty="0"/>
              <a:t>उपन्यास के प्रकार</a:t>
            </a:r>
            <a:br>
              <a:rPr lang="hi-IN" dirty="0"/>
            </a:br>
            <a:r>
              <a:rPr lang="hi-IN" dirty="0"/>
              <a:t>						डॉ.जशाभाई पटेल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3FE8A-02CB-50D7-D6B4-1922D126B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8473"/>
            <a:ext cx="12191999" cy="5569528"/>
          </a:xfr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* </a:t>
            </a:r>
            <a:r>
              <a:rPr lang="hi-IN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कथावस्तु के आधार पर-</a:t>
            </a:r>
          </a:p>
          <a:p>
            <a:pPr lvl="1"/>
            <a:r>
              <a:rPr lang="hi-IN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ऐतिहासिक उपन्यास –</a:t>
            </a:r>
          </a:p>
          <a:p>
            <a:pPr lvl="1"/>
            <a:r>
              <a:rPr lang="hi-IN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पारिवारिक उपन्यास – </a:t>
            </a:r>
          </a:p>
          <a:p>
            <a:pPr lvl="1"/>
            <a:r>
              <a:rPr lang="hi-IN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सामाजिक उपन्यास – </a:t>
            </a:r>
            <a:endParaRPr lang="hi-IN" sz="6000" b="1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lvl="1"/>
            <a:r>
              <a:rPr lang="hi-IN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पौराणिक उपन्यास –</a:t>
            </a:r>
          </a:p>
          <a:p>
            <a:pPr lvl="1"/>
            <a:r>
              <a:rPr lang="hi-IN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घटना प्रधान उपन्यास </a:t>
            </a:r>
          </a:p>
          <a:p>
            <a:pPr marL="0" indent="0">
              <a:buNone/>
            </a:pPr>
            <a:endParaRPr lang="en-IN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hi-IN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en-IN" sz="8000" dirty="0"/>
          </a:p>
        </p:txBody>
      </p:sp>
    </p:spTree>
    <p:extLst>
      <p:ext uri="{BB962C8B-B14F-4D97-AF65-F5344CB8AC3E}">
        <p14:creationId xmlns:p14="http://schemas.microsoft.com/office/powerpoint/2010/main" val="32091167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777DF-3828-61C3-4568-57F8A9434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8472"/>
          </a:xfr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hi-IN" dirty="0"/>
              <a:t>उपन्यास के प्रकार</a:t>
            </a:r>
            <a:br>
              <a:rPr lang="hi-IN" dirty="0"/>
            </a:br>
            <a:r>
              <a:rPr lang="hi-IN" dirty="0"/>
              <a:t>						डॉ.जशाभाई पटेल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3FE8A-02CB-50D7-D6B4-1922D126B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8473"/>
            <a:ext cx="12191999" cy="5569528"/>
          </a:xfr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* </a:t>
            </a:r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परिवेश के आधार पर – </a:t>
            </a:r>
            <a:endParaRPr lang="en-IN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buNone/>
            </a:pPr>
            <a:r>
              <a:rPr lang="hi-IN" sz="4800" b="1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आंचलिक उपन्यास</a:t>
            </a:r>
          </a:p>
          <a:p>
            <a:pPr marL="0" indent="0">
              <a:buNone/>
            </a:pPr>
            <a:r>
              <a:rPr lang="en-US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* </a:t>
            </a:r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शैली के आधार पर-आत्मकथा शैली</a:t>
            </a:r>
            <a:r>
              <a:rPr lang="en-US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पत्र शैली</a:t>
            </a:r>
            <a:r>
              <a:rPr lang="en-US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डायरी शैली प्रतीकात्मक शैली</a:t>
            </a:r>
            <a:r>
              <a:rPr lang="en-US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लोककथात्मक शैली आदि।</a:t>
            </a:r>
            <a:endParaRPr lang="en-IN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buNone/>
            </a:pPr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चरित्र चित्रण के आधार पर-</a:t>
            </a:r>
            <a:endParaRPr lang="en-IN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buNone/>
            </a:pPr>
            <a:r>
              <a:rPr lang="en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प्रतिपाद्य ( उद्देश्य) के आधार पर- </a:t>
            </a:r>
            <a:endParaRPr lang="en-IN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en-IN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hi-IN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en-IN" sz="6600" dirty="0"/>
          </a:p>
        </p:txBody>
      </p:sp>
    </p:spTree>
    <p:extLst>
      <p:ext uri="{BB962C8B-B14F-4D97-AF65-F5344CB8AC3E}">
        <p14:creationId xmlns:p14="http://schemas.microsoft.com/office/powerpoint/2010/main" val="4565873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777DF-3828-61C3-4568-57F8A9434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8472"/>
          </a:xfr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hi-IN" dirty="0"/>
              <a:t>उपन्यास के प्रकार</a:t>
            </a:r>
            <a:br>
              <a:rPr lang="hi-IN" dirty="0"/>
            </a:br>
            <a:r>
              <a:rPr lang="hi-IN" dirty="0"/>
              <a:t>						डॉ.जशाभाई पटेल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3FE8A-02CB-50D7-D6B4-1922D126B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8473"/>
            <a:ext cx="12191999" cy="5569528"/>
          </a:xfr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i-IN" sz="4800" b="1" dirty="0"/>
              <a:t>सूक्ष्म अनुशीलन पर निम्न प्रकार के उपन्यासो के दर्शन होते हैं:-</a:t>
            </a:r>
            <a:endParaRPr lang="en-IN" sz="4800" dirty="0"/>
          </a:p>
          <a:p>
            <a:r>
              <a:rPr lang="hi-IN" sz="4800" b="1" dirty="0"/>
              <a:t>सांस्कृतिक उपन्यास</a:t>
            </a:r>
            <a:endParaRPr lang="en-IN" sz="4800" dirty="0"/>
          </a:p>
          <a:p>
            <a:r>
              <a:rPr lang="hi-IN" sz="4800" b="1" dirty="0"/>
              <a:t>सामाजिक उपन्यास</a:t>
            </a:r>
            <a:endParaRPr lang="en-IN" sz="4800" dirty="0"/>
          </a:p>
          <a:p>
            <a:r>
              <a:rPr lang="hi-IN" sz="4800" b="1" dirty="0"/>
              <a:t>यथार्थ वादी उपन्यास</a:t>
            </a:r>
            <a:endParaRPr lang="en-IN" sz="4800" dirty="0"/>
          </a:p>
          <a:p>
            <a:r>
              <a:rPr lang="hi-IN" sz="4800" b="1" dirty="0"/>
              <a:t>ऐतिहासिक उपन्यास</a:t>
            </a:r>
            <a:endParaRPr lang="en-IN" sz="4800" dirty="0"/>
          </a:p>
          <a:p>
            <a:r>
              <a:rPr lang="hi-IN" sz="4800" b="1" dirty="0"/>
              <a:t>मनोवैज्ञानिक उपन्यास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25006736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777DF-3828-61C3-4568-57F8A9434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8472"/>
          </a:xfr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hi-IN" dirty="0"/>
              <a:t>उपन्यास के प्रकार</a:t>
            </a:r>
            <a:br>
              <a:rPr lang="hi-IN" dirty="0"/>
            </a:br>
            <a:r>
              <a:rPr lang="hi-IN" dirty="0"/>
              <a:t>						डॉ.जशाभाई पटेल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3FE8A-02CB-50D7-D6B4-1922D126B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8473"/>
            <a:ext cx="12191999" cy="5569528"/>
          </a:xfr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i-IN" sz="4800" b="1" dirty="0"/>
              <a:t>राजनीतिक उपन्यास</a:t>
            </a:r>
            <a:endParaRPr lang="en-IN" sz="4800" dirty="0"/>
          </a:p>
          <a:p>
            <a:r>
              <a:rPr lang="hi-IN" sz="4800" b="1" dirty="0"/>
              <a:t>प्रयागेात्मक उपन्यास</a:t>
            </a:r>
            <a:endParaRPr lang="en-IN" sz="4800" dirty="0"/>
          </a:p>
          <a:p>
            <a:r>
              <a:rPr lang="hi-IN" sz="4800" b="1" dirty="0"/>
              <a:t>तिलस्मी जादुई उपन्यास</a:t>
            </a:r>
            <a:endParaRPr lang="en-IN" sz="4800" dirty="0"/>
          </a:p>
          <a:p>
            <a:r>
              <a:rPr lang="hi-IN" sz="4800" b="1" dirty="0"/>
              <a:t>वैज्ञानिक उपन्यास</a:t>
            </a:r>
            <a:endParaRPr lang="en-IN" sz="4800" dirty="0"/>
          </a:p>
          <a:p>
            <a:r>
              <a:rPr lang="hi-IN" sz="4800" b="1" dirty="0"/>
              <a:t>धार्मिक उपन्यास</a:t>
            </a:r>
            <a:endParaRPr lang="en-IN" sz="4800" dirty="0"/>
          </a:p>
          <a:p>
            <a:r>
              <a:rPr lang="hi-IN" sz="4800" b="1" dirty="0"/>
              <a:t>लोक कथात्मक उपन्यास</a:t>
            </a:r>
            <a:endParaRPr lang="en-IN" sz="4800" dirty="0"/>
          </a:p>
          <a:p>
            <a:r>
              <a:rPr lang="hi-IN" sz="4800" b="1" dirty="0"/>
              <a:t>आंचलिक उपन्यास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15731678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777DF-3828-61C3-4568-57F8A9434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8472"/>
          </a:xfr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hi-IN" dirty="0"/>
              <a:t>उपन्यास के प्रकार</a:t>
            </a:r>
            <a:br>
              <a:rPr lang="hi-IN" dirty="0"/>
            </a:br>
            <a:r>
              <a:rPr lang="hi-IN" dirty="0"/>
              <a:t>						डॉ.जशाभाई पटेल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3FE8A-02CB-50D7-D6B4-1922D126B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8473"/>
            <a:ext cx="12191999" cy="5569528"/>
          </a:xfr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i-IN" sz="5400" b="1" dirty="0"/>
              <a:t>रोमानी उपन्यास</a:t>
            </a:r>
            <a:endParaRPr lang="en-IN" sz="5400" dirty="0"/>
          </a:p>
          <a:p>
            <a:r>
              <a:rPr lang="hi-IN" sz="5400" b="1" dirty="0"/>
              <a:t>कथानक प्रधान उपन्यास</a:t>
            </a:r>
            <a:endParaRPr lang="en-IN" sz="5400" dirty="0"/>
          </a:p>
          <a:p>
            <a:r>
              <a:rPr lang="hi-IN" sz="5400" b="1" dirty="0"/>
              <a:t>चरित्र प्रधान उपन्यास</a:t>
            </a:r>
            <a:endParaRPr lang="en-IN" sz="5400" dirty="0"/>
          </a:p>
          <a:p>
            <a:r>
              <a:rPr lang="hi-IN" sz="5400" b="1" dirty="0"/>
              <a:t>वातावरण प्रधान उपन्यास</a:t>
            </a:r>
            <a:endParaRPr lang="en-IN" sz="5400" dirty="0"/>
          </a:p>
          <a:p>
            <a:r>
              <a:rPr lang="hi-IN" sz="5400" b="1" dirty="0"/>
              <a:t>महाकाव्यात्मक उपन्यास</a:t>
            </a:r>
            <a:endParaRPr lang="en-IN" sz="5400" dirty="0"/>
          </a:p>
          <a:p>
            <a:r>
              <a:rPr lang="hi-IN" sz="5400" b="1" dirty="0"/>
              <a:t>जासूसी उपन्यास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3809091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777DF-3828-61C3-4568-57F8A9434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8472"/>
          </a:xfr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hi-IN" dirty="0"/>
              <a:t>उपन्यास के प्रकार</a:t>
            </a:r>
            <a:br>
              <a:rPr lang="hi-IN" dirty="0"/>
            </a:br>
            <a:r>
              <a:rPr lang="hi-IN" dirty="0"/>
              <a:t>						डॉ.जशाभाई पटेल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3FE8A-02CB-50D7-D6B4-1922D126B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8473"/>
            <a:ext cx="12191999" cy="5569528"/>
          </a:xfr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i-IN" sz="4800" b="1" dirty="0"/>
              <a:t>समस्या प्रधान उपन्यास</a:t>
            </a:r>
            <a:endParaRPr lang="en-IN" sz="4800" dirty="0"/>
          </a:p>
          <a:p>
            <a:r>
              <a:rPr lang="hi-IN" sz="4800" b="1" dirty="0"/>
              <a:t>भाव प्रधान उपन्यास</a:t>
            </a:r>
            <a:endParaRPr lang="en-IN" sz="4800" dirty="0"/>
          </a:p>
          <a:p>
            <a:r>
              <a:rPr lang="hi-IN" sz="4800" b="1" dirty="0"/>
              <a:t>आदर्श वादी उपन्यास</a:t>
            </a:r>
            <a:endParaRPr lang="en-IN" sz="4800" dirty="0"/>
          </a:p>
          <a:p>
            <a:r>
              <a:rPr lang="hi-IN" sz="4800" b="1" dirty="0"/>
              <a:t>नीति प्रधान उपन्यास</a:t>
            </a:r>
            <a:endParaRPr lang="en-IN" sz="4800" dirty="0"/>
          </a:p>
          <a:p>
            <a:r>
              <a:rPr lang="hi-IN" sz="4800" b="1" dirty="0"/>
              <a:t>प्राकृतिक उपन्यास।</a:t>
            </a:r>
            <a:endParaRPr lang="en-IN" sz="4800" dirty="0"/>
          </a:p>
          <a:p>
            <a:pPr marL="0" indent="0">
              <a:buNone/>
            </a:pPr>
            <a:endParaRPr lang="hi-IN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en-IN" sz="11500" dirty="0"/>
          </a:p>
        </p:txBody>
      </p:sp>
    </p:spTree>
    <p:extLst>
      <p:ext uri="{BB962C8B-B14F-4D97-AF65-F5344CB8AC3E}">
        <p14:creationId xmlns:p14="http://schemas.microsoft.com/office/powerpoint/2010/main" val="37458241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214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उपन्यास के प्रकार       डॉ.जशाभाई पटेल</vt:lpstr>
      <vt:lpstr>उपन्यास के प्रकार       डॉ.जशाभाई पटेल</vt:lpstr>
      <vt:lpstr>उपन्यास के प्रकार       डॉ.जशाभाई पटेल</vt:lpstr>
      <vt:lpstr>उपन्यास के प्रकार       डॉ.जशाभाई पटेल</vt:lpstr>
      <vt:lpstr>उपन्यास के प्रकार       डॉ.जशाभाई पटेल</vt:lpstr>
      <vt:lpstr>उपन्यास के प्रकार       डॉ.जशाभाई पटेल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उपन्यास के प्रकार       डॉ.जशाभाई पटेल</dc:title>
  <dc:creator>jashabhai99799p@gmail.com</dc:creator>
  <cp:lastModifiedBy>jashabhai99799p@gmail.com</cp:lastModifiedBy>
  <cp:revision>1</cp:revision>
  <dcterms:created xsi:type="dcterms:W3CDTF">2022-07-05T15:39:59Z</dcterms:created>
  <dcterms:modified xsi:type="dcterms:W3CDTF">2022-07-05T15:50:53Z</dcterms:modified>
</cp:coreProperties>
</file>