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461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habhai99799p@gmail.com" userId="25926a226e06defe" providerId="LiveId" clId="{309672AC-EF6A-43A5-985C-BB2C4BB95F93}"/>
    <pc:docChg chg="custSel addSld delSld modSld sldOrd modMainMaster">
      <pc:chgData name="jashabhai99799p@gmail.com" userId="25926a226e06defe" providerId="LiveId" clId="{309672AC-EF6A-43A5-985C-BB2C4BB95F93}" dt="2022-09-02T12:17:09.603" v="157"/>
      <pc:docMkLst>
        <pc:docMk/>
      </pc:docMkLst>
      <pc:sldChg chg="modTransition">
        <pc:chgData name="jashabhai99799p@gmail.com" userId="25926a226e06defe" providerId="LiveId" clId="{309672AC-EF6A-43A5-985C-BB2C4BB95F93}" dt="2022-09-02T12:16:19.323" v="153"/>
        <pc:sldMkLst>
          <pc:docMk/>
          <pc:sldMk cId="3809311275" sldId="257"/>
        </pc:sldMkLst>
      </pc:sldChg>
      <pc:sldChg chg="modTransition">
        <pc:chgData name="jashabhai99799p@gmail.com" userId="25926a226e06defe" providerId="LiveId" clId="{309672AC-EF6A-43A5-985C-BB2C4BB95F93}" dt="2022-09-02T12:16:27.930" v="154"/>
        <pc:sldMkLst>
          <pc:docMk/>
          <pc:sldMk cId="2861619158" sldId="258"/>
        </pc:sldMkLst>
      </pc:sldChg>
      <pc:sldChg chg="addSp modSp new mod ord modTransition">
        <pc:chgData name="jashabhai99799p@gmail.com" userId="25926a226e06defe" providerId="LiveId" clId="{309672AC-EF6A-43A5-985C-BB2C4BB95F93}" dt="2022-09-02T12:17:00.865" v="156"/>
        <pc:sldMkLst>
          <pc:docMk/>
          <pc:sldMk cId="2452610537" sldId="259"/>
        </pc:sldMkLst>
        <pc:spChg chg="mod">
          <ac:chgData name="jashabhai99799p@gmail.com" userId="25926a226e06defe" providerId="LiveId" clId="{309672AC-EF6A-43A5-985C-BB2C4BB95F93}" dt="2022-09-02T12:08:23.904" v="3"/>
          <ac:spMkLst>
            <pc:docMk/>
            <pc:sldMk cId="2452610537" sldId="259"/>
            <ac:spMk id="2" creationId="{B7DC7B43-EC4E-DF65-738B-A1C11AF49852}"/>
          </ac:spMkLst>
        </pc:spChg>
        <pc:spChg chg="add mod">
          <ac:chgData name="jashabhai99799p@gmail.com" userId="25926a226e06defe" providerId="LiveId" clId="{309672AC-EF6A-43A5-985C-BB2C4BB95F93}" dt="2022-09-02T12:10:33.094" v="36" actId="403"/>
          <ac:spMkLst>
            <pc:docMk/>
            <pc:sldMk cId="2452610537" sldId="259"/>
            <ac:spMk id="5" creationId="{A6065789-4369-B0A5-AB2B-BCDD6E6E649D}"/>
          </ac:spMkLst>
        </pc:spChg>
        <pc:picChg chg="add mod">
          <ac:chgData name="jashabhai99799p@gmail.com" userId="25926a226e06defe" providerId="LiveId" clId="{309672AC-EF6A-43A5-985C-BB2C4BB95F93}" dt="2022-09-02T12:10:35.496" v="37" actId="1076"/>
          <ac:picMkLst>
            <pc:docMk/>
            <pc:sldMk cId="2452610537" sldId="259"/>
            <ac:picMk id="4" creationId="{A3FDE444-9FC1-E7E1-C799-B83DA3702C64}"/>
          </ac:picMkLst>
        </pc:picChg>
      </pc:sldChg>
      <pc:sldChg chg="addSp delSp modSp add mod modTransition">
        <pc:chgData name="jashabhai99799p@gmail.com" userId="25926a226e06defe" providerId="LiveId" clId="{309672AC-EF6A-43A5-985C-BB2C4BB95F93}" dt="2022-09-02T12:16:48.049" v="155"/>
        <pc:sldMkLst>
          <pc:docMk/>
          <pc:sldMk cId="2337460365" sldId="260"/>
        </pc:sldMkLst>
        <pc:picChg chg="del">
          <ac:chgData name="jashabhai99799p@gmail.com" userId="25926a226e06defe" providerId="LiveId" clId="{309672AC-EF6A-43A5-985C-BB2C4BB95F93}" dt="2022-09-02T12:11:07.787" v="39" actId="21"/>
          <ac:picMkLst>
            <pc:docMk/>
            <pc:sldMk cId="2337460365" sldId="260"/>
            <ac:picMk id="4" creationId="{A3FDE444-9FC1-E7E1-C799-B83DA3702C64}"/>
          </ac:picMkLst>
        </pc:picChg>
        <pc:picChg chg="add mod">
          <ac:chgData name="jashabhai99799p@gmail.com" userId="25926a226e06defe" providerId="LiveId" clId="{309672AC-EF6A-43A5-985C-BB2C4BB95F93}" dt="2022-09-02T12:11:46.367" v="44" actId="14100"/>
          <ac:picMkLst>
            <pc:docMk/>
            <pc:sldMk cId="2337460365" sldId="260"/>
            <ac:picMk id="6" creationId="{20F2A599-2ED2-3EE7-F3D5-3F808934DEE6}"/>
          </ac:picMkLst>
        </pc:picChg>
      </pc:sldChg>
      <pc:sldChg chg="add del">
        <pc:chgData name="jashabhai99799p@gmail.com" userId="25926a226e06defe" providerId="LiveId" clId="{309672AC-EF6A-43A5-985C-BB2C4BB95F93}" dt="2022-09-02T12:12:16.112" v="48" actId="2696"/>
        <pc:sldMkLst>
          <pc:docMk/>
          <pc:sldMk cId="3220248881" sldId="261"/>
        </pc:sldMkLst>
      </pc:sldChg>
      <pc:sldChg chg="addSp delSp modSp add mod modTransition">
        <pc:chgData name="jashabhai99799p@gmail.com" userId="25926a226e06defe" providerId="LiveId" clId="{309672AC-EF6A-43A5-985C-BB2C4BB95F93}" dt="2022-09-02T12:17:09.603" v="157"/>
        <pc:sldMkLst>
          <pc:docMk/>
          <pc:sldMk cId="3783800129" sldId="261"/>
        </pc:sldMkLst>
        <pc:spChg chg="mod">
          <ac:chgData name="jashabhai99799p@gmail.com" userId="25926a226e06defe" providerId="LiveId" clId="{309672AC-EF6A-43A5-985C-BB2C4BB95F93}" dt="2022-09-02T12:13:46.114" v="83" actId="14100"/>
          <ac:spMkLst>
            <pc:docMk/>
            <pc:sldMk cId="3783800129" sldId="261"/>
            <ac:spMk id="5" creationId="{A6065789-4369-B0A5-AB2B-BCDD6E6E649D}"/>
          </ac:spMkLst>
        </pc:spChg>
        <pc:picChg chg="del">
          <ac:chgData name="jashabhai99799p@gmail.com" userId="25926a226e06defe" providerId="LiveId" clId="{309672AC-EF6A-43A5-985C-BB2C4BB95F93}" dt="2022-09-02T12:12:29.113" v="50" actId="21"/>
          <ac:picMkLst>
            <pc:docMk/>
            <pc:sldMk cId="3783800129" sldId="261"/>
            <ac:picMk id="4" creationId="{A3FDE444-9FC1-E7E1-C799-B83DA3702C64}"/>
          </ac:picMkLst>
        </pc:picChg>
        <pc:picChg chg="add mod">
          <ac:chgData name="jashabhai99799p@gmail.com" userId="25926a226e06defe" providerId="LiveId" clId="{309672AC-EF6A-43A5-985C-BB2C4BB95F93}" dt="2022-09-02T12:13:05.500" v="55" actId="14100"/>
          <ac:picMkLst>
            <pc:docMk/>
            <pc:sldMk cId="3783800129" sldId="261"/>
            <ac:picMk id="6" creationId="{68670065-13A1-B0B5-3DA7-D15C77D9C70E}"/>
          </ac:picMkLst>
        </pc:picChg>
      </pc:sldChg>
      <pc:sldMasterChg chg="modTransition modSldLayout">
        <pc:chgData name="jashabhai99799p@gmail.com" userId="25926a226e06defe" providerId="LiveId" clId="{309672AC-EF6A-43A5-985C-BB2C4BB95F93}" dt="2022-09-02T12:15:46.927" v="152"/>
        <pc:sldMasterMkLst>
          <pc:docMk/>
          <pc:sldMasterMk cId="3474557537" sldId="2147483648"/>
        </pc:sldMasterMkLst>
        <pc:sldLayoutChg chg="modTransition">
          <pc:chgData name="jashabhai99799p@gmail.com" userId="25926a226e06defe" providerId="LiveId" clId="{309672AC-EF6A-43A5-985C-BB2C4BB95F93}" dt="2022-09-02T12:15:46.927" v="152"/>
          <pc:sldLayoutMkLst>
            <pc:docMk/>
            <pc:sldMasterMk cId="3474557537" sldId="2147483648"/>
            <pc:sldLayoutMk cId="3179445366" sldId="2147483649"/>
          </pc:sldLayoutMkLst>
        </pc:sldLayoutChg>
        <pc:sldLayoutChg chg="modTransition">
          <pc:chgData name="jashabhai99799p@gmail.com" userId="25926a226e06defe" providerId="LiveId" clId="{309672AC-EF6A-43A5-985C-BB2C4BB95F93}" dt="2022-09-02T12:15:46.927" v="152"/>
          <pc:sldLayoutMkLst>
            <pc:docMk/>
            <pc:sldMasterMk cId="3474557537" sldId="2147483648"/>
            <pc:sldLayoutMk cId="3110240197" sldId="2147483650"/>
          </pc:sldLayoutMkLst>
        </pc:sldLayoutChg>
        <pc:sldLayoutChg chg="modTransition">
          <pc:chgData name="jashabhai99799p@gmail.com" userId="25926a226e06defe" providerId="LiveId" clId="{309672AC-EF6A-43A5-985C-BB2C4BB95F93}" dt="2022-09-02T12:15:46.927" v="152"/>
          <pc:sldLayoutMkLst>
            <pc:docMk/>
            <pc:sldMasterMk cId="3474557537" sldId="2147483648"/>
            <pc:sldLayoutMk cId="2814025149" sldId="2147483651"/>
          </pc:sldLayoutMkLst>
        </pc:sldLayoutChg>
        <pc:sldLayoutChg chg="modTransition">
          <pc:chgData name="jashabhai99799p@gmail.com" userId="25926a226e06defe" providerId="LiveId" clId="{309672AC-EF6A-43A5-985C-BB2C4BB95F93}" dt="2022-09-02T12:15:46.927" v="152"/>
          <pc:sldLayoutMkLst>
            <pc:docMk/>
            <pc:sldMasterMk cId="3474557537" sldId="2147483648"/>
            <pc:sldLayoutMk cId="3123940675" sldId="2147483652"/>
          </pc:sldLayoutMkLst>
        </pc:sldLayoutChg>
        <pc:sldLayoutChg chg="modTransition">
          <pc:chgData name="jashabhai99799p@gmail.com" userId="25926a226e06defe" providerId="LiveId" clId="{309672AC-EF6A-43A5-985C-BB2C4BB95F93}" dt="2022-09-02T12:15:46.927" v="152"/>
          <pc:sldLayoutMkLst>
            <pc:docMk/>
            <pc:sldMasterMk cId="3474557537" sldId="2147483648"/>
            <pc:sldLayoutMk cId="1705700607" sldId="2147483653"/>
          </pc:sldLayoutMkLst>
        </pc:sldLayoutChg>
        <pc:sldLayoutChg chg="modTransition">
          <pc:chgData name="jashabhai99799p@gmail.com" userId="25926a226e06defe" providerId="LiveId" clId="{309672AC-EF6A-43A5-985C-BB2C4BB95F93}" dt="2022-09-02T12:15:46.927" v="152"/>
          <pc:sldLayoutMkLst>
            <pc:docMk/>
            <pc:sldMasterMk cId="3474557537" sldId="2147483648"/>
            <pc:sldLayoutMk cId="1485073126" sldId="2147483654"/>
          </pc:sldLayoutMkLst>
        </pc:sldLayoutChg>
        <pc:sldLayoutChg chg="modTransition">
          <pc:chgData name="jashabhai99799p@gmail.com" userId="25926a226e06defe" providerId="LiveId" clId="{309672AC-EF6A-43A5-985C-BB2C4BB95F93}" dt="2022-09-02T12:15:46.927" v="152"/>
          <pc:sldLayoutMkLst>
            <pc:docMk/>
            <pc:sldMasterMk cId="3474557537" sldId="2147483648"/>
            <pc:sldLayoutMk cId="131427680" sldId="2147483655"/>
          </pc:sldLayoutMkLst>
        </pc:sldLayoutChg>
        <pc:sldLayoutChg chg="modTransition">
          <pc:chgData name="jashabhai99799p@gmail.com" userId="25926a226e06defe" providerId="LiveId" clId="{309672AC-EF6A-43A5-985C-BB2C4BB95F93}" dt="2022-09-02T12:15:46.927" v="152"/>
          <pc:sldLayoutMkLst>
            <pc:docMk/>
            <pc:sldMasterMk cId="3474557537" sldId="2147483648"/>
            <pc:sldLayoutMk cId="723269453" sldId="2147483656"/>
          </pc:sldLayoutMkLst>
        </pc:sldLayoutChg>
        <pc:sldLayoutChg chg="modTransition">
          <pc:chgData name="jashabhai99799p@gmail.com" userId="25926a226e06defe" providerId="LiveId" clId="{309672AC-EF6A-43A5-985C-BB2C4BB95F93}" dt="2022-09-02T12:15:46.927" v="152"/>
          <pc:sldLayoutMkLst>
            <pc:docMk/>
            <pc:sldMasterMk cId="3474557537" sldId="2147483648"/>
            <pc:sldLayoutMk cId="4184775054" sldId="2147483657"/>
          </pc:sldLayoutMkLst>
        </pc:sldLayoutChg>
        <pc:sldLayoutChg chg="modTransition">
          <pc:chgData name="jashabhai99799p@gmail.com" userId="25926a226e06defe" providerId="LiveId" clId="{309672AC-EF6A-43A5-985C-BB2C4BB95F93}" dt="2022-09-02T12:15:46.927" v="152"/>
          <pc:sldLayoutMkLst>
            <pc:docMk/>
            <pc:sldMasterMk cId="3474557537" sldId="2147483648"/>
            <pc:sldLayoutMk cId="1056291205" sldId="2147483658"/>
          </pc:sldLayoutMkLst>
        </pc:sldLayoutChg>
        <pc:sldLayoutChg chg="modTransition">
          <pc:chgData name="jashabhai99799p@gmail.com" userId="25926a226e06defe" providerId="LiveId" clId="{309672AC-EF6A-43A5-985C-BB2C4BB95F93}" dt="2022-09-02T12:15:46.927" v="152"/>
          <pc:sldLayoutMkLst>
            <pc:docMk/>
            <pc:sldMasterMk cId="3474557537" sldId="2147483648"/>
            <pc:sldLayoutMk cId="280372723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0849B-7EFA-D975-BCFA-E67542324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C85537-6137-B0D7-1CC1-05DFF4585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F883F-7EDD-2270-1DF9-05C6C5BB1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445D-D1B5-4496-BB92-5F5880BBAA8B}" type="datetimeFigureOut">
              <a:rPr lang="en-IN" smtClean="0"/>
              <a:t>02-09-2022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DCE7C-8FF8-08B8-29C6-403BD9389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CC39D-6B4A-1EB8-E5B8-77455E00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C3C8E-A179-4D05-B8FE-9FB9791CF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94453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250">
        <p15:prstTrans prst="airplane" invX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6901C-495B-A3A4-1859-F2BC18479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78915F-22E2-7AFD-A6F2-8C118C46F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914F4-1F1D-642E-F5F4-0F1D9C4F1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445D-D1B5-4496-BB92-5F5880BBAA8B}" type="datetimeFigureOut">
              <a:rPr lang="en-IN" smtClean="0"/>
              <a:t>02-09-2022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95D1F-BB58-5DAC-C571-3437F6A2F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6DFB0-DDB7-DE71-8D5C-A037B2D11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C3C8E-A179-4D05-B8FE-9FB9791CF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62912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250">
        <p15:prstTrans prst="airplane" invX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369BCE-6955-5BEC-A9AD-FE41F8A6D5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78AA07-04F4-A7AC-A9DA-5BEFE1346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CE756-7347-14DC-32A9-A3FC97E8A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445D-D1B5-4496-BB92-5F5880BBAA8B}" type="datetimeFigureOut">
              <a:rPr lang="en-IN" smtClean="0"/>
              <a:t>02-09-2022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E93A1-003C-52E9-6223-BADD415A4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5E46A-01B4-F907-3689-AA7783D9C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C3C8E-A179-4D05-B8FE-9FB9791CF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37272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250">
        <p15:prstTrans prst="airplane" invX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9BE27-ED65-AF1A-2757-55A971655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59FB8-2C4B-75CE-6B8A-F71DBFDC6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7A0BF-2B0C-474A-5E9F-63A7D46E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445D-D1B5-4496-BB92-5F5880BBAA8B}" type="datetimeFigureOut">
              <a:rPr lang="en-IN" smtClean="0"/>
              <a:t>02-09-2022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9C66E-7C7B-6CC3-A339-AD0FB5250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25F5D-E94A-6F15-F6F4-D8122114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C3C8E-A179-4D05-B8FE-9FB9791CF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02401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250">
        <p15:prstTrans prst="airplane" invX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E4218-4F8F-BFD1-5147-AADF9DB05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6AC63B-4E7C-ACC4-5FAA-667C6A7E5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E5105-413C-D8A1-5E7E-0870EF56B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445D-D1B5-4496-BB92-5F5880BBAA8B}" type="datetimeFigureOut">
              <a:rPr lang="en-IN" smtClean="0"/>
              <a:t>02-09-2022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B268E-4045-7EEA-5BA9-7B997C910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21726-046F-0D91-32C0-A2E41E22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C3C8E-A179-4D05-B8FE-9FB9791CF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40251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250">
        <p15:prstTrans prst="airplane" invX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8501-2796-5C66-AA43-610A48A2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BBCF2-D712-A37D-3521-B8EB1BC58E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66641-E1B3-81A6-90B8-9C04EE732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30C44-1CD3-6000-D09D-9F7B9993E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445D-D1B5-4496-BB92-5F5880BBAA8B}" type="datetimeFigureOut">
              <a:rPr lang="en-IN" smtClean="0"/>
              <a:t>02-09-2022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FC9D6-BFCF-0A3A-FF71-6D907223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D78815-3D9C-7EB8-03E1-99E4D8786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C3C8E-A179-4D05-B8FE-9FB9791CF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39406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250">
        <p15:prstTrans prst="airplane" invX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AA525-FE21-1E9B-8679-DC01B4137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F7BEF-E80F-7CA0-E40C-77FE0C993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286C4-2366-33A7-3F95-99FE17108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4C70C5-50FF-DD6B-80AB-490FB3B9F6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25DE12-EAC0-7CBA-AE88-7D171E1684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7DF225-C3A5-2703-BB6A-7B5DCE3E9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445D-D1B5-4496-BB92-5F5880BBAA8B}" type="datetimeFigureOut">
              <a:rPr lang="en-IN" smtClean="0"/>
              <a:t>02-09-2022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E55F25-3CC6-C07C-ABD0-343D18688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8F1D12-EE59-3BCB-84BA-270A26087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C3C8E-A179-4D05-B8FE-9FB9791CF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57006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250">
        <p15:prstTrans prst="airplane" invX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25FF4-DDB8-C78B-8863-E748AD834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E19D8B-F2CF-13B6-CD82-5CB6F7DFF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445D-D1B5-4496-BB92-5F5880BBAA8B}" type="datetimeFigureOut">
              <a:rPr lang="en-IN" smtClean="0"/>
              <a:t>02-09-2022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AB6DE-34A8-2B94-C214-265AEB1C4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B66DA-E7BA-43DC-3600-D45DCF1B2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C3C8E-A179-4D05-B8FE-9FB9791CF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50731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250">
        <p15:prstTrans prst="airplane" invX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1F7C7-AE88-8ACB-FAD7-D0D919E61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445D-D1B5-4496-BB92-5F5880BBAA8B}" type="datetimeFigureOut">
              <a:rPr lang="en-IN" smtClean="0"/>
              <a:t>02-09-2022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A4C8DB-F73E-1CEC-2F6C-C5BA4FB6B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028D2-C46E-C74E-F2A5-A851FBE1E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C3C8E-A179-4D05-B8FE-9FB9791CF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4276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250">
        <p15:prstTrans prst="airplane" invX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B8C5A-82BC-0144-33A6-3AE008F74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6F0E6-F142-62ED-BE86-2B810F210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D52EB5-069F-5B45-A549-D4CE2BCB15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B8217-E1DB-6538-A0A9-7005BEE8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445D-D1B5-4496-BB92-5F5880BBAA8B}" type="datetimeFigureOut">
              <a:rPr lang="en-IN" smtClean="0"/>
              <a:t>02-09-2022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60945-C974-1865-9487-291CCD243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6333C-2336-2E4B-2C16-EAB81E3D3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C3C8E-A179-4D05-B8FE-9FB9791CF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32694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250">
        <p15:prstTrans prst="airplane" invX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1973C-94EB-14D3-B5B8-EF8AE66BD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C66377-8E3B-504D-CC86-17656677E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D48A75-AA81-BA84-AC9F-3FDF0F51D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4599A7-C380-8D53-6AC0-C7D1E041A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445D-D1B5-4496-BB92-5F5880BBAA8B}" type="datetimeFigureOut">
              <a:rPr lang="en-IN" smtClean="0"/>
              <a:t>02-09-2022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2602F7-968B-A968-7BA1-4286D4356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6C80F6-970C-81EA-AE5D-A5E1A0F4A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C3C8E-A179-4D05-B8FE-9FB9791CF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47750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250">
        <p15:prstTrans prst="airplane" invX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604FFE-FD33-4FB5-37E4-17B56739A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E6D39-C32C-3C8E-613B-8FD515305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8756D-31D9-1096-FFE4-E084934D50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C445D-D1B5-4496-BB92-5F5880BBAA8B}" type="datetimeFigureOut">
              <a:rPr lang="en-IN" smtClean="0"/>
              <a:t>02-09-2022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F07F5-25CD-5ABC-DBDA-0713C5573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240AA-25F5-4F6B-D179-0255E6E3B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C3C8E-A179-4D05-B8FE-9FB9791CFE4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455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250">
        <p15:prstTrans prst="airplane" invX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hi.wikipedia.org/wiki/%E0%A4%AA%E0%A4%A6%E0%A5%8D%E0%A4%AE_%E0%A4%B6%E0%A5%8D%E0%A4%B0%E0%A5%80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hi.wikipedia.org/wiki/%E0%A4%A0%E0%A5%81%E0%A4%AE%E0%A4%B0%E0%A5%80" TargetMode="External"/><Relationship Id="rId13" Type="http://schemas.openxmlformats.org/officeDocument/2006/relationships/image" Target="../media/image1.png"/><Relationship Id="rId3" Type="http://schemas.openxmlformats.org/officeDocument/2006/relationships/hyperlink" Target="https://hi.wikipedia.org/wiki/%E0%A4%AA%E0%A4%B0%E0%A4%A4%E0%A5%80_%E0%A4%AA%E0%A4%B0%E0%A4%BF%E0%A4%95%E0%A4%A5%E0%A4%BE" TargetMode="External"/><Relationship Id="rId7" Type="http://schemas.openxmlformats.org/officeDocument/2006/relationships/hyperlink" Target="https://hi.wikipedia.org/wiki/%E0%A4%AA%E0%A4%B2%E0%A4%9F%E0%A5%82_%E0%A4%AC%E0%A4%BE%E0%A4%AC%E0%A5%82_%E0%A4%B0%E0%A5%8B%E0%A4%A1" TargetMode="External"/><Relationship Id="rId12" Type="http://schemas.openxmlformats.org/officeDocument/2006/relationships/hyperlink" Target="https://hi.wikipedia.org/wiki/%E0%A4%85%E0%A4%9A%E0%A5%8D%E0%A4%9B%E0%A5%87_%E0%A4%86%E0%A4%A6%E0%A4%AE%E0%A5%80" TargetMode="External"/><Relationship Id="rId2" Type="http://schemas.openxmlformats.org/officeDocument/2006/relationships/hyperlink" Target="https://hi.wikipedia.org/wiki/%E0%A4%AE%E0%A5%88%E0%A4%B2%E0%A4%BE_%E0%A4%86%E0%A4%81%E0%A4%9A%E0%A4%B2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hi.wikipedia.org/wiki/%E0%A4%95%E0%A4%BF%E0%A4%A4%E0%A4%A8%E0%A5%87_%E0%A4%9A%E0%A5%8C%E0%A4%B0%E0%A4%BE%E0%A4%B9%E0%A5%87" TargetMode="External"/><Relationship Id="rId11" Type="http://schemas.openxmlformats.org/officeDocument/2006/relationships/hyperlink" Target="https://hi.wikipedia.org/w/index.php?title=%E0%A4%8F%E0%A4%95_%E0%A4%B6%E0%A5%8D%E0%A4%B0%E0%A4%BE%E0%A4%B5%E0%A4%A3%E0%A5%80_%E0%A4%A6%E0%A5%8B%E0%A4%AA%E0%A4%B9%E0%A4%B0_%E0%A4%95%E0%A5%80_%E0%A4%A7%E0%A5%82%E0%A4%AA&amp;action=edit&amp;redlink=1" TargetMode="External"/><Relationship Id="rId5" Type="http://schemas.openxmlformats.org/officeDocument/2006/relationships/hyperlink" Target="https://hi.wikipedia.org/wiki/%E0%A4%A6%E0%A5%80%E0%A4%B0%E0%A5%8D%E0%A4%98%E0%A4%A4%E0%A4%AA%E0%A4%BE" TargetMode="External"/><Relationship Id="rId10" Type="http://schemas.openxmlformats.org/officeDocument/2006/relationships/hyperlink" Target="https://hi.wikipedia.org/wiki/%E0%A4%85%E0%A4%97%E0%A5%8D%E0%A4%A8%E0%A4%BF%E0%A4%96%E0%A5%8B%E0%A4%B0" TargetMode="External"/><Relationship Id="rId4" Type="http://schemas.openxmlformats.org/officeDocument/2006/relationships/hyperlink" Target="https://hi.wikipedia.org/wiki/%E0%A4%9C%E0%A5%82%E0%A4%B2%E0%A5%82%E0%A4%B8_(%E0%A4%89%E0%A4%AA%E0%A4%A8%E0%A5%8D%E0%A4%AF%E0%A4%BE%E0%A4%B8)" TargetMode="External"/><Relationship Id="rId9" Type="http://schemas.openxmlformats.org/officeDocument/2006/relationships/hyperlink" Target="https://hi.wikipedia.org/wiki/%E0%A4%8F%E0%A4%95_%E0%A4%86%E0%A4%A6%E0%A4%BF%E0%A4%AE_%E0%A4%B0%E0%A4%BE%E0%A4%A4%E0%A5%8D%E0%A4%B0%E0%A4%BF_%E0%A4%95%E0%A5%80_%E0%A4%AE%E0%A4%B9%E0%A4%95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1E352-02FD-F500-B472-1E717AAA2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ठेस –फणिश्वरनाथ रेणु 			डॉ.जशाभाई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F5929-0429-7F20-8AC3-E263650CB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1416204"/>
            <a:ext cx="6668428" cy="5441795"/>
          </a:xfrm>
        </p:spPr>
        <p:txBody>
          <a:bodyPr>
            <a:normAutofit fontScale="92500"/>
          </a:bodyPr>
          <a:lstStyle/>
          <a:p>
            <a:r>
              <a:rPr lang="hi-IN" sz="3600" dirty="0"/>
              <a:t>जन्म-४ मार्च १९२१</a:t>
            </a:r>
          </a:p>
          <a:p>
            <a:pPr lvl="1"/>
            <a:r>
              <a:rPr lang="hi-IN" sz="3200" dirty="0"/>
              <a:t>अररिया, बिहार, भारत</a:t>
            </a:r>
            <a:endParaRPr lang="hi-IN" sz="3600" dirty="0"/>
          </a:p>
          <a:p>
            <a:r>
              <a:rPr lang="hi-IN" sz="3600" dirty="0"/>
              <a:t>मृत्यु	11 अप्रैल 1977 (उम्र 56)</a:t>
            </a:r>
          </a:p>
          <a:p>
            <a:endParaRPr lang="hi-IN" sz="3600" dirty="0"/>
          </a:p>
          <a:p>
            <a:r>
              <a:rPr lang="hi-IN" sz="3600" dirty="0"/>
              <a:t>व्यवसाय	उपन्यासकार, संसमरणकार</a:t>
            </a:r>
          </a:p>
          <a:p>
            <a:r>
              <a:rPr lang="hi-IN" sz="3600" dirty="0"/>
              <a:t>उल्लेखनीय कार्य</a:t>
            </a:r>
            <a:r>
              <a:rPr lang="en-IN" sz="3600" dirty="0"/>
              <a:t>	</a:t>
            </a:r>
            <a:r>
              <a:rPr lang="hi-IN" sz="3600" dirty="0"/>
              <a:t>मैला आँचल</a:t>
            </a:r>
          </a:p>
          <a:p>
            <a:pPr algn="l"/>
            <a:endParaRPr lang="hi-IN" sz="3600" b="0" i="0" dirty="0">
              <a:solidFill>
                <a:srgbClr val="000000"/>
              </a:solidFill>
              <a:effectLst/>
              <a:latin typeface="Linux Libertine"/>
            </a:endParaRPr>
          </a:p>
          <a:p>
            <a:pPr algn="l"/>
            <a:r>
              <a:rPr lang="hi-IN" sz="3600" b="0" i="0" dirty="0">
                <a:solidFill>
                  <a:srgbClr val="000000"/>
                </a:solidFill>
                <a:effectLst/>
                <a:latin typeface="Linux Libertine"/>
              </a:rPr>
              <a:t>सम्मान- </a:t>
            </a:r>
            <a:r>
              <a:rPr lang="hi-IN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अपने प्रथम उपन्यास 'मैला आंचल' के लिये उन्हें </a:t>
            </a:r>
            <a:r>
              <a:rPr lang="hi-IN" sz="36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पद्म श्री"/>
              </a:rPr>
              <a:t>पद्मश्री</a:t>
            </a:r>
            <a:r>
              <a:rPr lang="hi-IN" sz="36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से सम्मानित किया गया।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1D0485-02FE-3775-AB62-5D3098DFFFA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68429" y="1416205"/>
            <a:ext cx="5341434" cy="524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3112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1E352-02FD-F500-B472-1E717AAA2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ठेस –फणिश्वरनाथ रेणु 			डॉ.जशाभाई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F5929-0429-7F20-8AC3-E263650CB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1416204"/>
            <a:ext cx="6668428" cy="5441795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hi-IN" sz="32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मैला आँचल"/>
              </a:rPr>
              <a:t>मैला आंचल</a:t>
            </a:r>
            <a:r>
              <a:rPr lang="hi-IN" sz="3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1954</a:t>
            </a:r>
            <a:r>
              <a:rPr lang="hi-IN" sz="3200" dirty="0">
                <a:solidFill>
                  <a:srgbClr val="202122"/>
                </a:solidFill>
                <a:latin typeface="Arial" panose="020B0604020202020204" pitchFamily="34" charset="0"/>
              </a:rPr>
              <a:t>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i-IN" sz="32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परती परिकथा"/>
              </a:rPr>
              <a:t>परती परिकथा</a:t>
            </a:r>
            <a:r>
              <a:rPr lang="hi-IN" sz="3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1957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i-IN" sz="32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जूलूस (उपन्यास)"/>
              </a:rPr>
              <a:t>जूलूस</a:t>
            </a:r>
            <a:r>
              <a:rPr lang="hi-IN" sz="3200" dirty="0">
                <a:solidFill>
                  <a:srgbClr val="202122"/>
                </a:solidFill>
                <a:latin typeface="Arial" panose="020B0604020202020204" pitchFamily="34" charset="0"/>
              </a:rPr>
              <a:t>	,</a:t>
            </a:r>
            <a:r>
              <a:rPr lang="hi-IN" sz="32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दीर्घतपा"/>
              </a:rPr>
              <a:t>दीर्घतपा</a:t>
            </a:r>
            <a:r>
              <a:rPr lang="hi-IN" sz="3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1964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i-IN" sz="32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कितने चौराहे"/>
              </a:rPr>
              <a:t>कितने चौराहे</a:t>
            </a:r>
            <a:r>
              <a:rPr lang="hi-IN" sz="3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1966 </a:t>
            </a:r>
            <a:r>
              <a:rPr lang="hi-IN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कलंक मुक्ति 1972</a:t>
            </a:r>
            <a:endParaRPr lang="hi-IN" sz="32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hi-IN" sz="32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पलटू बाबू रोड"/>
              </a:rPr>
              <a:t>पलटू बाबू रोड</a:t>
            </a:r>
            <a:r>
              <a:rPr lang="hi-IN" sz="3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1979</a:t>
            </a:r>
            <a:endParaRPr lang="hi-IN" sz="3200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hi-IN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कथा-संग्रह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i-IN" sz="32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8" tooltip="ठुमरी"/>
              </a:rPr>
              <a:t>ठुमरी</a:t>
            </a:r>
            <a:r>
              <a:rPr lang="hi-IN" sz="3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,1959, </a:t>
            </a:r>
            <a:r>
              <a:rPr lang="hi-IN" sz="32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9" tooltip="एक आदिम रात्रि की महक"/>
              </a:rPr>
              <a:t>एक आदिम रात्रि की महक</a:t>
            </a:r>
            <a:r>
              <a:rPr lang="hi-IN" sz="3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,1967,</a:t>
            </a:r>
            <a:r>
              <a:rPr lang="hi-IN" sz="32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0" tooltip="अग्निखोर"/>
              </a:rPr>
              <a:t>अग्निखोर</a:t>
            </a:r>
            <a:r>
              <a:rPr lang="hi-IN" sz="3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,1973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i-IN" sz="3200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11" tooltip="एक श्रावणी दोपहर की धूप (पृष्ठ मौजूद नहीं है)"/>
              </a:rPr>
              <a:t>एक श्रावणी दोपहर की धूप</a:t>
            </a:r>
            <a:r>
              <a:rPr lang="hi-IN" sz="3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,1984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hi-IN" sz="32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12" tooltip="अच्छे आदमी"/>
              </a:rPr>
              <a:t>अच्छे आदमी</a:t>
            </a:r>
            <a:r>
              <a:rPr lang="hi-IN" sz="3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,1986</a:t>
            </a:r>
          </a:p>
          <a:p>
            <a:pPr marL="0" indent="0">
              <a:buNone/>
            </a:pPr>
            <a:br>
              <a:rPr lang="hi-IN" sz="3200" dirty="0"/>
            </a:br>
            <a:endParaRPr lang="en-IN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1D0485-02FE-3775-AB62-5D3098DFFFA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13"/>
          <a:stretch>
            <a:fillRect/>
          </a:stretch>
        </p:blipFill>
        <p:spPr>
          <a:xfrm>
            <a:off x="6668429" y="1416205"/>
            <a:ext cx="5341434" cy="524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6191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7B43-EC4E-DF65-738B-A1C11AF49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ठेस –फणिश्वरनाथ रेणु 			डॉ.जशाभाई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065789-4369-B0A5-AB2B-BCDD6E6E649D}"/>
              </a:ext>
            </a:extLst>
          </p:cNvPr>
          <p:cNvSpPr txBox="1"/>
          <p:nvPr/>
        </p:nvSpPr>
        <p:spPr>
          <a:xfrm>
            <a:off x="838200" y="5096107"/>
            <a:ext cx="51500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6000" dirty="0"/>
              <a:t>सिरचन </a:t>
            </a:r>
            <a:endParaRPr lang="en-IN" sz="6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F2A599-2ED2-3EE7-F3D5-3F808934DE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3902"/>
            <a:ext cx="12192000" cy="546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4603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7B43-EC4E-DF65-738B-A1C11AF49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ठेस –फणिश्वरनाथ रेणु 			डॉ.जशाभाई</a:t>
            </a:r>
            <a:endParaRPr lang="en-IN" dirty="0"/>
          </a:p>
        </p:txBody>
      </p:sp>
      <p:pic>
        <p:nvPicPr>
          <p:cNvPr id="4" name="Picture 3" descr="सिरचन">
            <a:extLst>
              <a:ext uri="{FF2B5EF4-FFF2-40B4-BE49-F238E27FC236}">
                <a16:creationId xmlns:a16="http://schemas.microsoft.com/office/drawing/2014/main" id="{A3FDE444-9FC1-E7E1-C799-B83DA3702C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45" y="1561171"/>
            <a:ext cx="11586117" cy="529682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6065789-4369-B0A5-AB2B-BCDD6E6E649D}"/>
              </a:ext>
            </a:extLst>
          </p:cNvPr>
          <p:cNvSpPr txBox="1"/>
          <p:nvPr/>
        </p:nvSpPr>
        <p:spPr>
          <a:xfrm>
            <a:off x="838200" y="5096107"/>
            <a:ext cx="51500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6000" dirty="0"/>
              <a:t>सिरचन </a:t>
            </a:r>
            <a:endParaRPr lang="en-IN" sz="6000" dirty="0"/>
          </a:p>
        </p:txBody>
      </p:sp>
    </p:spTree>
    <p:extLst>
      <p:ext uri="{BB962C8B-B14F-4D97-AF65-F5344CB8AC3E}">
        <p14:creationId xmlns:p14="http://schemas.microsoft.com/office/powerpoint/2010/main" val="2452610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C7B43-EC4E-DF65-738B-A1C11AF49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ठेस –फणिश्वरनाथ रेणु 			डॉ.जशाभाई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065789-4369-B0A5-AB2B-BCDD6E6E649D}"/>
              </a:ext>
            </a:extLst>
          </p:cNvPr>
          <p:cNvSpPr txBox="1"/>
          <p:nvPr/>
        </p:nvSpPr>
        <p:spPr>
          <a:xfrm>
            <a:off x="289933" y="5985042"/>
            <a:ext cx="119020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6000" dirty="0"/>
              <a:t>सिरचन द्वारा तैयार शीतलपाटी </a:t>
            </a:r>
            <a:endParaRPr lang="en-IN" sz="6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670065-13A1-B0B5-3DA7-D15C77D9C7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73" y="1538868"/>
            <a:ext cx="11418849" cy="4342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800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148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Linux Libertine</vt:lpstr>
      <vt:lpstr>Office Theme</vt:lpstr>
      <vt:lpstr>ठेस –फणिश्वरनाथ रेणु    डॉ.जशाभाई</vt:lpstr>
      <vt:lpstr>ठेस –फणिश्वरनाथ रेणु    डॉ.जशाभाई</vt:lpstr>
      <vt:lpstr>ठेस –फणिश्वरनाथ रेणु    डॉ.जशाभाई</vt:lpstr>
      <vt:lpstr>ठेस –फणिश्वरनाथ रेणु    डॉ.जशाभाई</vt:lpstr>
      <vt:lpstr>ठेस –फणिश्वरनाथ रेणु    डॉ.जशाभाई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ठेस –फणिश्वरनाथ रेणु    डॉ.जशाभाई</dc:title>
  <dc:creator>jashabhai99799p@gmail.com</dc:creator>
  <cp:lastModifiedBy>jashabhai99799p@gmail.com</cp:lastModifiedBy>
  <cp:revision>1</cp:revision>
  <dcterms:created xsi:type="dcterms:W3CDTF">2022-09-02T11:52:47Z</dcterms:created>
  <dcterms:modified xsi:type="dcterms:W3CDTF">2022-09-02T12:17:16Z</dcterms:modified>
</cp:coreProperties>
</file>