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57" r:id="rId3"/>
    <p:sldId id="278" r:id="rId4"/>
    <p:sldId id="259" r:id="rId5"/>
    <p:sldId id="276" r:id="rId6"/>
    <p:sldId id="277" r:id="rId7"/>
    <p:sldId id="269" r:id="rId8"/>
    <p:sldId id="270" r:id="rId9"/>
    <p:sldId id="271" r:id="rId10"/>
    <p:sldId id="279" r:id="rId11"/>
    <p:sldId id="272" r:id="rId12"/>
    <p:sldId id="280" r:id="rId13"/>
    <p:sldId id="273" r:id="rId14"/>
    <p:sldId id="274" r:id="rId15"/>
    <p:sldId id="275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8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352951-5B25-4833-A958-6BEF911B9F4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9EC15-9258-445A-B1ED-645C0C87E2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avitakosh.org/kk/%E0%A4%B8%E0%A5%81%E0%A4%A8%E0%A5%8B_%E0%A4%95%E0%A4%BE%E0%A4%B0%E0%A5%80%E0%A4%97%E0%A4%B0_/_%E0%A4%89%E0%A4%A6%E0%A4%AF_%E0%A4%AA%E0%A5%8D%E0%A4%B0%E0%A4%95%E0%A4%BE%E0%A4%B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avitakosh.org/kk/%E0%A4%B0%E0%A4%BE%E0%A4%A4_%E0%A4%AE%E0%A5%87%E0%A4%82_%E0%A4%B9%E0%A4%BE%E0%A4%B0%E0%A4%AE%E0%A5%8B%E0%A4%A8%E0%A4%BF%E0%A4%AF%E0%A4%AF%E0%A4%AE_/_%E0%A4%89%E0%A4%A6%E0%A4%AF_%E0%A4%AA%E0%A5%8D%E0%A4%B0%E0%A4%95%E0%A4%BE%E0%A4%B6" TargetMode="External"/><Relationship Id="rId4" Type="http://schemas.openxmlformats.org/officeDocument/2006/relationships/hyperlink" Target="http://kavitakosh.org/kk/%E0%A4%85%E0%A4%AC%E0%A5%82%E0%A4%A4%E0%A4%B0_%E0%A4%95%E0%A4%AC%E0%A5%82%E0%A4%A4%E0%A4%B0_/_%E0%A4%89%E0%A4%A6%E0%A4%AF_%E0%A4%AA%E0%A5%8D%E0%A4%B0%E0%A4%95%E0%A4%BE%E0%A4%B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avitakosh.org/kk/%E0%A4%B8%E0%A4%BE%E0%A4%B9%E0%A4%BF%E0%A4%A4%E0%A5%8D%E0%A4%AF_%E0%A4%85%E0%A4%95%E0%A4%BE%E0%A4%A6%E0%A4%AE%E0%A5%80_%E0%A4%AA%E0%A5%81%E0%A4%B0%E0%A4%B8%E0%A5%8D%E0%A4%95%E0%A4%BE%E0%A4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avitakosh.org/kk/%E0%A4%85%E0%A4%A8%E0%A5%8D%E0%A4%A4%E0%A4%B0%E0%A4%BE%E0%A4%B7%E0%A5%8D%E0%A4%9F%E0%A5%8D%E0%A4%B0%E0%A5%80%E0%A4%AF_%E0%A4%AA%E0%A5%82%E0%A4%B6%E0%A5%8D%E0%A4%95%E0%A4%BF%E0%A4%A8_%E0%A4%B8%E0%A4%AE%E0%A5%8D%E0%A4%AE%E0%A4%BE%E0%A4%A8" TargetMode="External"/><Relationship Id="rId4" Type="http://schemas.openxmlformats.org/officeDocument/2006/relationships/hyperlink" Target="http://kavitakosh.org/kk/%E0%A4%AD%E0%A4%BE%E0%A4%B0%E0%A4%A4_%E0%A4%AD%E0%A5%82%E0%A4%B7%E0%A4%A3_%E0%A4%85%E0%A4%97%E0%A5%8D%E0%A4%B0%E0%A4%B5%E0%A4%BE%E0%A4%B2_%E0%A4%AA%E0%A5%81%E0%A4%B0%E0%A4%B8%E0%A5%8D%E0%A4%95%E0%A4%BE%E0%A4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BAB-33E4-4BCC-8BFD-D67F1393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            </a:t>
            </a:r>
            <a:r>
              <a:rPr lang="hi-IN" sz="5400" dirty="0"/>
              <a:t>उदय प्रकाश-तीली</a:t>
            </a:r>
            <a:br>
              <a:rPr lang="en-US" sz="2400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C7634-71EE-499C-BADF-0D81783C4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200400" cy="53800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0BBF5-8E93-481E-B75E-ACE6F0560CA1}"/>
              </a:ext>
            </a:extLst>
          </p:cNvPr>
          <p:cNvSpPr txBox="1"/>
          <p:nvPr/>
        </p:nvSpPr>
        <p:spPr>
          <a:xfrm>
            <a:off x="381000" y="1676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5E941-EFDD-4519-A51A-E5763697BAB3}"/>
              </a:ext>
            </a:extLst>
          </p:cNvPr>
          <p:cNvSpPr txBox="1"/>
          <p:nvPr/>
        </p:nvSpPr>
        <p:spPr>
          <a:xfrm flipH="1">
            <a:off x="304800" y="1676400"/>
            <a:ext cx="5257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400" dirty="0"/>
              <a:t>सेम -3 हिंदी 201 में आपका स्वागत हैं। </a:t>
            </a:r>
            <a:endParaRPr lang="en-IN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3F914-C6B0-4F2E-B04A-43B762B8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3302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63CF-C7E1-4766-8BEC-3F52042B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3D4EB7-FF3E-488A-9325-907D47A5C3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4648200" cy="678180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411B02-BF06-47C6-9B9F-7B693D8B8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76200"/>
            <a:ext cx="4495800" cy="685800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261214-F500-48A3-8B58-B7DCA3BCB740}"/>
              </a:ext>
            </a:extLst>
          </p:cNvPr>
          <p:cNvSpPr txBox="1"/>
          <p:nvPr/>
        </p:nvSpPr>
        <p:spPr>
          <a:xfrm>
            <a:off x="1295400" y="615391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dirty="0">
                <a:solidFill>
                  <a:srgbClr val="FFC000"/>
                </a:solidFill>
              </a:rPr>
              <a:t>गोरीला</a:t>
            </a:r>
            <a:endParaRPr lang="en-IN" sz="40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3B0A3-867A-4A4F-8C35-68177819ABFF}"/>
              </a:ext>
            </a:extLst>
          </p:cNvPr>
          <p:cNvSpPr txBox="1"/>
          <p:nvPr/>
        </p:nvSpPr>
        <p:spPr>
          <a:xfrm>
            <a:off x="5562600" y="5943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400" dirty="0">
                <a:solidFill>
                  <a:srgbClr val="FFC000"/>
                </a:solidFill>
              </a:rPr>
              <a:t>चिंम्पाजी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3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dirty="0"/>
              <a:t>एक रुपये का चाकू, बीस पैसे की ब्लेड,</a:t>
            </a:r>
          </a:p>
          <a:p>
            <a:pPr algn="ctr"/>
            <a:r>
              <a:rPr lang="hi-IN" sz="4400" dirty="0"/>
              <a:t>दो पैसे की तीली</a:t>
            </a:r>
          </a:p>
          <a:p>
            <a:pPr algn="ctr"/>
            <a:r>
              <a:rPr lang="hi-IN" sz="4400" dirty="0"/>
              <a:t>या </a:t>
            </a:r>
            <a:r>
              <a:rPr lang="hi-IN" sz="4000" dirty="0"/>
              <a:t>किसी अपराधी का मामूली-सा पराक्रम</a:t>
            </a:r>
            <a:r>
              <a:rPr lang="hi-IN" sz="4400" dirty="0"/>
              <a:t> जरूरत से कुछ ज़्यादा ही है</a:t>
            </a:r>
          </a:p>
          <a:p>
            <a:pPr algn="ctr"/>
            <a:r>
              <a:rPr lang="hi-IN" sz="4400" dirty="0"/>
              <a:t>मोनालिसा की उस रहस्यपूर्ण हंसी की हत्या के लिए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A342-3D2A-4353-8F68-BF1B4B5C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57B0F-6606-4270-9333-03BDC186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8991600" cy="6781800"/>
          </a:xfrm>
        </p:spPr>
      </p:pic>
    </p:spTree>
    <p:extLst>
      <p:ext uri="{BB962C8B-B14F-4D97-AF65-F5344CB8AC3E}">
        <p14:creationId xmlns:p14="http://schemas.microsoft.com/office/powerpoint/2010/main" val="104708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4400" dirty="0"/>
          </a:p>
          <a:p>
            <a:pPr algn="ctr"/>
            <a:r>
              <a:rPr lang="hi-IN" sz="4400" dirty="0"/>
              <a:t>डेढ़ किलो का मटिया लोहे का एक घन</a:t>
            </a:r>
          </a:p>
          <a:p>
            <a:pPr algn="ctr"/>
            <a:r>
              <a:rPr lang="hi-IN" sz="4400" dirty="0"/>
              <a:t>स्थापत्य के इतिहास में संगमरमर के</a:t>
            </a:r>
          </a:p>
          <a:p>
            <a:pPr algn="ctr"/>
            <a:r>
              <a:rPr lang="hi-IN" sz="4400" dirty="0"/>
              <a:t>सबसे ज़हीन और सबसे अद्भुत गुंबद को मलबे में बदलने के लिए</a:t>
            </a:r>
          </a:p>
          <a:p>
            <a:pPr algn="ctr"/>
            <a:endParaRPr lang="hi-IN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3200" dirty="0"/>
          </a:p>
          <a:p>
            <a:pPr algn="ctr"/>
            <a:r>
              <a:rPr lang="hi-IN" sz="3200" dirty="0"/>
              <a:t>एक अंधेरा कोना</a:t>
            </a:r>
          </a:p>
          <a:p>
            <a:pPr algn="ctr"/>
            <a:r>
              <a:rPr lang="hi-IN" sz="3200" dirty="0"/>
              <a:t>एक ज़रा-सी फ़ुर्ती</a:t>
            </a:r>
          </a:p>
          <a:p>
            <a:pPr algn="ctr"/>
            <a:r>
              <a:rPr lang="hi-IN" sz="3200" dirty="0"/>
              <a:t>डेढ़ औंस का ढला हुआ सीसा</a:t>
            </a:r>
          </a:p>
          <a:p>
            <a:pPr algn="ctr"/>
            <a:r>
              <a:rPr lang="hi-IN" sz="3200" dirty="0"/>
              <a:t>किसी कवि, किसी संन्यासी, किसी सूफ़ी, किसी मुंहफट जोकर,</a:t>
            </a:r>
          </a:p>
          <a:p>
            <a:pPr algn="ctr"/>
            <a:r>
              <a:rPr lang="hi-IN" sz="3200" dirty="0"/>
              <a:t>किसी विरोधी को सड़क पर सदा के लिए</a:t>
            </a:r>
          </a:p>
          <a:p>
            <a:pPr algn="ctr"/>
            <a:r>
              <a:rPr lang="hi-IN" sz="3200" dirty="0"/>
              <a:t>चुप और ठंडा करने के लिए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dirty="0"/>
              <a:t>उदय प्रकाश-तीली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3200" dirty="0"/>
          </a:p>
          <a:p>
            <a:pPr algn="ctr"/>
            <a:endParaRPr lang="hi-IN" sz="4400" dirty="0"/>
          </a:p>
          <a:p>
            <a:pPr algn="ctr"/>
            <a:r>
              <a:rPr lang="hi-IN" sz="4400" dirty="0"/>
              <a:t>सबसे संक्षिप्त और सबसे सरल है</a:t>
            </a:r>
          </a:p>
          <a:p>
            <a:pPr algn="ctr"/>
            <a:r>
              <a:rPr lang="hi-IN" sz="4400" dirty="0"/>
              <a:t>सबसे लंबी और जटिल प्रक्रिया में बनी</a:t>
            </a:r>
          </a:p>
          <a:p>
            <a:pPr algn="ctr"/>
            <a:r>
              <a:rPr lang="hi-IN" sz="4400" dirty="0"/>
              <a:t>चीज़ों को खत्म करना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5799" y="0"/>
            <a:ext cx="8197269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49676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hi-IN" sz="7200" dirty="0"/>
              <a:t>आभार सह धन्यवाद  </a:t>
            </a:r>
            <a:r>
              <a:rPr lang="hi-IN" sz="3600" dirty="0"/>
              <a:t>                             </a:t>
            </a:r>
            <a:endParaRPr lang="en-US" sz="3600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248400" cy="46481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7200" dirty="0"/>
              <a:t>उदय प्रकाश-तीली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43400" y="1828800"/>
            <a:ext cx="48006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day prakas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4267200" y="5638800"/>
            <a:ext cx="4876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800" dirty="0"/>
              <a:t>उदय प्रकाश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76400"/>
            <a:ext cx="4267200" cy="48013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i-IN" sz="2400" b="1" dirty="0"/>
              <a:t>जन्म:</a:t>
            </a:r>
            <a:r>
              <a:rPr lang="en-US" sz="2400" b="1" dirty="0"/>
              <a:t> </a:t>
            </a:r>
            <a:r>
              <a:rPr lang="hi-IN" sz="2400" dirty="0"/>
              <a:t> </a:t>
            </a:r>
            <a:r>
              <a:rPr lang="en-US" sz="2400" dirty="0"/>
              <a:t>195</a:t>
            </a:r>
            <a:r>
              <a:rPr lang="hi-IN" sz="2400" dirty="0"/>
              <a:t>2</a:t>
            </a:r>
            <a:endParaRPr lang="en-US" sz="2400" dirty="0"/>
          </a:p>
          <a:p>
            <a:r>
              <a:rPr lang="hi-IN" sz="2400" b="1" dirty="0"/>
              <a:t>जन्म स्थान</a:t>
            </a:r>
            <a:endParaRPr lang="en-US" sz="2400" dirty="0"/>
          </a:p>
          <a:p>
            <a:r>
              <a:rPr lang="hi-IN" sz="2400" dirty="0"/>
              <a:t>गाँव सीतापुर (छत्तीसगढ़ अंचल)</a:t>
            </a:r>
            <a:r>
              <a:rPr lang="en-US" sz="2400" dirty="0"/>
              <a:t>, </a:t>
            </a:r>
            <a:r>
              <a:rPr lang="hi-IN" sz="2400" dirty="0"/>
              <a:t>जिला शहडोल</a:t>
            </a:r>
            <a:r>
              <a:rPr lang="en-US" sz="2400" dirty="0"/>
              <a:t>, </a:t>
            </a:r>
            <a:r>
              <a:rPr lang="hi-IN" sz="2400" dirty="0"/>
              <a:t>मध्यप्रदेश</a:t>
            </a:r>
            <a:r>
              <a:rPr lang="en-US" sz="2400" dirty="0"/>
              <a:t>, </a:t>
            </a:r>
            <a:r>
              <a:rPr lang="hi-IN" sz="2400" dirty="0"/>
              <a:t>भारत</a:t>
            </a:r>
            <a:endParaRPr lang="en-US" sz="2400" dirty="0"/>
          </a:p>
          <a:p>
            <a:r>
              <a:rPr lang="hi-IN" sz="2400" b="1" dirty="0"/>
              <a:t>कुछ प्रमुख कविता संग्रह</a:t>
            </a:r>
            <a:endParaRPr lang="en-US" sz="2400" dirty="0"/>
          </a:p>
          <a:p>
            <a:r>
              <a:rPr lang="hi-IN" sz="2400" dirty="0">
                <a:hlinkClick r:id="rId3" tooltip="सुनो कारीगर / उदय प्रकाश"/>
              </a:rPr>
              <a:t>सुनो कारीगर</a:t>
            </a:r>
            <a:r>
              <a:rPr lang="en-US" sz="2400" dirty="0"/>
              <a:t> (1980), </a:t>
            </a:r>
            <a:r>
              <a:rPr lang="hi-IN" sz="2400" dirty="0">
                <a:hlinkClick r:id="rId4" tooltip="अबूतर कबूतर / उदय प्रकाश"/>
              </a:rPr>
              <a:t>अबूतर-कबूतर</a:t>
            </a:r>
            <a:r>
              <a:rPr lang="en-US" sz="2400" dirty="0"/>
              <a:t>, </a:t>
            </a:r>
            <a:r>
              <a:rPr lang="hi-IN" sz="2400" dirty="0">
                <a:hlinkClick r:id="rId5" tooltip="रात में हारमोनिययम / उदय प्रकाश"/>
              </a:rPr>
              <a:t>रात में हारमोनियम</a:t>
            </a:r>
            <a:r>
              <a:rPr lang="hi-IN" sz="2400" dirty="0"/>
              <a:t>, कवि ने कहा</a:t>
            </a:r>
          </a:p>
          <a:p>
            <a:r>
              <a:rPr lang="hi-IN" sz="2400" dirty="0"/>
              <a:t>कहानी संग्रह-दरियाई घोड़ा,तिरछ,पाँल का स्कूटर,मोहनदोस</a:t>
            </a:r>
          </a:p>
          <a:p>
            <a:r>
              <a:rPr lang="hi-IN" sz="2400" dirty="0"/>
              <a:t>साक्षात्कार-तेरी </a:t>
            </a:r>
            <a:r>
              <a:rPr lang="hi-IN" sz="2400"/>
              <a:t>मेरी बात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343400" y="1828800"/>
            <a:ext cx="48006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day prakas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4267200" y="5638800"/>
            <a:ext cx="4876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800" dirty="0"/>
              <a:t>उदय प्रकाश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76400"/>
            <a:ext cx="4267200" cy="517064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hi-IN" sz="3200" dirty="0">
                <a:solidFill>
                  <a:srgbClr val="002060"/>
                </a:solidFill>
                <a:hlinkClick r:id="rId3" tooltip="साहित्य अकादमी पुरस्कार"/>
              </a:rPr>
              <a:t>पुरस्कार-</a:t>
            </a:r>
            <a:r>
              <a:rPr lang="en-US" sz="3200" dirty="0">
                <a:solidFill>
                  <a:srgbClr val="002060"/>
                </a:solidFill>
                <a:hlinkClick r:id="rId3" tooltip="साहित्य अकादमी पुरस्कार"/>
              </a:rPr>
              <a:t>’</a:t>
            </a:r>
            <a:r>
              <a:rPr lang="hi-IN" sz="3200" dirty="0">
                <a:solidFill>
                  <a:srgbClr val="002060"/>
                </a:solidFill>
                <a:hlinkClick r:id="rId3" tooltip="साहित्य अकादमी पुरस्कार"/>
              </a:rPr>
              <a:t>मोहनदास</a:t>
            </a:r>
            <a:r>
              <a:rPr lang="en-US" sz="3200" dirty="0">
                <a:solidFill>
                  <a:srgbClr val="002060"/>
                </a:solidFill>
                <a:hlinkClick r:id="rId3" tooltip="साहित्य अकादमी पुरस्कार"/>
              </a:rPr>
              <a:t>’</a:t>
            </a:r>
            <a:r>
              <a:rPr lang="hi-IN" sz="3200" dirty="0">
                <a:solidFill>
                  <a:srgbClr val="002060"/>
                </a:solidFill>
                <a:hlinkClick r:id="rId3" tooltip="साहित्य अकादमी पुरस्कार"/>
              </a:rPr>
              <a:t> के लिए साहित्य अकादमी पुरस्कार</a:t>
            </a:r>
            <a:r>
              <a:rPr lang="en-US" sz="3200" dirty="0">
                <a:solidFill>
                  <a:srgbClr val="002060"/>
                </a:solidFill>
              </a:rPr>
              <a:t> (2010), </a:t>
            </a:r>
          </a:p>
          <a:p>
            <a:r>
              <a:rPr lang="en-US" sz="3200" dirty="0">
                <a:solidFill>
                  <a:srgbClr val="002060"/>
                </a:solidFill>
              </a:rPr>
              <a:t>’</a:t>
            </a:r>
            <a:r>
              <a:rPr lang="hi-IN" sz="3200" dirty="0">
                <a:solidFill>
                  <a:srgbClr val="002060"/>
                </a:solidFill>
              </a:rPr>
              <a:t>तिब्बत</a:t>
            </a:r>
            <a:r>
              <a:rPr lang="en-US" sz="3200" dirty="0">
                <a:solidFill>
                  <a:srgbClr val="002060"/>
                </a:solidFill>
              </a:rPr>
              <a:t>’</a:t>
            </a:r>
            <a:r>
              <a:rPr lang="hi-IN" sz="3200" dirty="0">
                <a:solidFill>
                  <a:srgbClr val="002060"/>
                </a:solidFill>
              </a:rPr>
              <a:t> के लिए </a:t>
            </a:r>
            <a:r>
              <a:rPr lang="hi-IN" sz="3200" dirty="0">
                <a:solidFill>
                  <a:srgbClr val="002060"/>
                </a:solidFill>
                <a:hlinkClick r:id="rId4" tooltip="भारत भूषण अग्रवाल पुरस्कार"/>
              </a:rPr>
              <a:t>भारत भूषण अग्रवाल पुरस्कार</a:t>
            </a:r>
            <a:r>
              <a:rPr lang="en-US" sz="3200" dirty="0">
                <a:solidFill>
                  <a:srgbClr val="002060"/>
                </a:solidFill>
              </a:rPr>
              <a:t> (1980), </a:t>
            </a:r>
          </a:p>
          <a:p>
            <a:r>
              <a:rPr lang="hi-IN" sz="3200" dirty="0">
                <a:solidFill>
                  <a:srgbClr val="002060"/>
                </a:solidFill>
              </a:rPr>
              <a:t>रूस का प्रतिष्ठित</a:t>
            </a:r>
            <a:r>
              <a:rPr lang="hi-IN" sz="3200" dirty="0">
                <a:solidFill>
                  <a:srgbClr val="002060"/>
                </a:solidFill>
                <a:hlinkClick r:id="rId5" tooltip="अन्तराष्ट्रीय पूश्किन सम्मान"/>
              </a:rPr>
              <a:t>अन्तराष्ट्रीय पूश्किन सम्मान</a:t>
            </a:r>
            <a:r>
              <a:rPr lang="en-US" sz="3200" dirty="0">
                <a:solidFill>
                  <a:srgbClr val="002060"/>
                </a:solidFill>
              </a:rPr>
              <a:t> (2007)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dirty="0"/>
              <a:t>सबसे सरल है</a:t>
            </a:r>
          </a:p>
          <a:p>
            <a:pPr algn="ctr"/>
            <a:endParaRPr lang="en-US" sz="4000" dirty="0"/>
          </a:p>
          <a:p>
            <a:pPr algn="ctr"/>
            <a:r>
              <a:rPr lang="hi-IN" sz="4000" dirty="0"/>
              <a:t>सबसे मुश्किल और महान चीज़ों को नष्ट करना</a:t>
            </a:r>
          </a:p>
          <a:p>
            <a:pPr algn="ctr"/>
            <a:endParaRPr lang="hi-IN" sz="4000" dirty="0"/>
          </a:p>
          <a:p>
            <a:pPr algn="ctr"/>
            <a:r>
              <a:rPr lang="hi-IN" sz="4000" dirty="0"/>
              <a:t>सिर्फ़ एक तीली</a:t>
            </a:r>
          </a:p>
          <a:p>
            <a:pPr algn="ctr"/>
            <a:r>
              <a:rPr lang="hi-IN" sz="4000" dirty="0"/>
              <a:t>इतिहास की सबसे प्राचीन और दुर्लभ</a:t>
            </a:r>
          </a:p>
          <a:p>
            <a:pPr algn="ctr"/>
            <a:r>
              <a:rPr lang="hi-IN" sz="4000" dirty="0"/>
              <a:t>पांडुलिपि को राख बना देने के लिए</a:t>
            </a:r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dirty="0"/>
              <a:t>उदय प्रकाश-तीली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dirty="0"/>
              <a:t> </a:t>
            </a:r>
          </a:p>
          <a:p>
            <a:pPr algn="ctr"/>
            <a:endParaRPr lang="hi-IN" sz="4000" dirty="0"/>
          </a:p>
        </p:txBody>
      </p:sp>
      <p:pic>
        <p:nvPicPr>
          <p:cNvPr id="4" name="Picture 3" descr="जली पांडु लिप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218688"/>
            <a:ext cx="3505200" cy="3639312"/>
          </a:xfrm>
          <a:prstGeom prst="rect">
            <a:avLst/>
          </a:prstGeom>
        </p:spPr>
      </p:pic>
      <p:pic>
        <p:nvPicPr>
          <p:cNvPr id="5" name="Picture 4" descr="पांण्डु लिप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343400" cy="3733800"/>
          </a:xfrm>
          <a:prstGeom prst="rect">
            <a:avLst/>
          </a:prstGeom>
        </p:spPr>
      </p:pic>
      <p:pic>
        <p:nvPicPr>
          <p:cNvPr id="6" name="Picture 5" descr="file-20190513-183106-1nf83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219200"/>
            <a:ext cx="4800600" cy="1905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495800" y="5410200"/>
            <a:ext cx="1295400" cy="101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तीली से राख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114800" y="3581400"/>
            <a:ext cx="1435608" cy="865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पाण्डु लिपि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28600" y="1905000"/>
            <a:ext cx="1283208" cy="914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 </a:t>
            </a:r>
            <a:r>
              <a:rPr lang="hi-IN" sz="2400" dirty="0"/>
              <a:t>तीली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6600" dirty="0"/>
              <a:t>खण्डित इतिहास</a:t>
            </a:r>
            <a:endParaRPr lang="en-US" sz="6600" dirty="0"/>
          </a:p>
        </p:txBody>
      </p:sp>
      <p:pic>
        <p:nvPicPr>
          <p:cNvPr id="6" name="Content Placeholder 5" descr="मोठेर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2460"/>
            <a:ext cx="4038600" cy="2690717"/>
          </a:xfrm>
        </p:spPr>
      </p:pic>
      <p:pic>
        <p:nvPicPr>
          <p:cNvPr id="7" name="Content Placeholder 6" descr="वासत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89936"/>
            <a:ext cx="4038600" cy="2695766"/>
          </a:xfr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600" dirty="0"/>
              <a:t>उदय प्रकाश-तीली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dirty="0"/>
              <a:t>एक तीली</a:t>
            </a:r>
          </a:p>
          <a:p>
            <a:pPr algn="ctr"/>
            <a:r>
              <a:rPr lang="hi-IN" sz="4000" dirty="0"/>
              <a:t>अब तक पढ़ी न जा सकी, लुप्त सभ्यताओं की</a:t>
            </a:r>
          </a:p>
          <a:p>
            <a:pPr algn="ctr"/>
            <a:r>
              <a:rPr lang="hi-IN" sz="4000" dirty="0"/>
              <a:t>अज्ञात लिपियों को राख</a:t>
            </a:r>
          </a:p>
          <a:p>
            <a:pPr algn="ctr"/>
            <a:r>
              <a:rPr lang="hi-IN" sz="4000" dirty="0"/>
              <a:t>किसी मिथक-नायक के शौर्य और शोक को राख</a:t>
            </a:r>
          </a:p>
          <a:p>
            <a:pPr algn="ctr"/>
            <a:r>
              <a:rPr lang="hi-IN" sz="4000" dirty="0"/>
              <a:t>किसी समाज के स्मृतिकोष, किसी समुदाय के प्राकबिंबों को राख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800" dirty="0"/>
              <a:t>किसी समुदाय की अस्मिता</a:t>
            </a:r>
          </a:p>
          <a:p>
            <a:pPr algn="ctr"/>
            <a:r>
              <a:rPr lang="hi-IN" sz="4800" dirty="0"/>
              <a:t>किसी गरीब का घर</a:t>
            </a:r>
          </a:p>
          <a:p>
            <a:pPr algn="ctr"/>
            <a:r>
              <a:rPr lang="hi-IN" sz="4800" dirty="0"/>
              <a:t>किसी स्त्री की जवान देह को राख</a:t>
            </a:r>
          </a:p>
          <a:p>
            <a:pPr algn="ctr"/>
            <a:endParaRPr lang="hi-IN" sz="4800" dirty="0"/>
          </a:p>
          <a:p>
            <a:pPr algn="ctr"/>
            <a:r>
              <a:rPr lang="hi-IN" sz="4800" dirty="0"/>
              <a:t>किसी आस्था के ईश्वर</a:t>
            </a:r>
          </a:p>
          <a:p>
            <a:pPr algn="ctr"/>
            <a:r>
              <a:rPr lang="hi-IN" sz="4800" dirty="0"/>
              <a:t>किसी धर्म के पैगंबर को राख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dirty="0"/>
              <a:t>उदय प्रकाश-तीली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800" dirty="0"/>
              <a:t>सिर्फ़ एक तीली चाहिए</a:t>
            </a:r>
          </a:p>
          <a:p>
            <a:pPr algn="ctr"/>
            <a:r>
              <a:rPr lang="hi-IN" sz="4800" dirty="0"/>
              <a:t>किसी चिंपाज़ी, किसी गुंडे या गुरिल्ला की</a:t>
            </a:r>
          </a:p>
          <a:p>
            <a:pPr algn="ctr"/>
            <a:r>
              <a:rPr lang="hi-IN" sz="4800" dirty="0"/>
              <a:t>एक ज़रा-सी हरकत</a:t>
            </a:r>
          </a:p>
          <a:p>
            <a:pPr algn="ctr"/>
            <a:endParaRPr lang="hi-IN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364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                 उदय प्रकाश-तीली </vt:lpstr>
      <vt:lpstr>PowerPoint Presentation</vt:lpstr>
      <vt:lpstr>PowerPoint Presentation</vt:lpstr>
      <vt:lpstr>PowerPoint Presentation</vt:lpstr>
      <vt:lpstr>PowerPoint Presentation</vt:lpstr>
      <vt:lpstr>खण्डित इतिहास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jasabhai</dc:creator>
  <cp:lastModifiedBy>jashabhai99799p@gmail.com</cp:lastModifiedBy>
  <cp:revision>43</cp:revision>
  <dcterms:created xsi:type="dcterms:W3CDTF">2016-06-17T05:32:23Z</dcterms:created>
  <dcterms:modified xsi:type="dcterms:W3CDTF">2023-07-17T03:57:35Z</dcterms:modified>
</cp:coreProperties>
</file>