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1" r:id="rId3"/>
    <p:sldId id="277" r:id="rId4"/>
    <p:sldId id="278" r:id="rId5"/>
    <p:sldId id="279" r:id="rId6"/>
    <p:sldId id="28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85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52951-5B25-4833-A958-6BEF911B9F41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9EC15-9258-445A-B1ED-645C0C87E2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zeenews.india.com/hindi/india/madhya-pradesh-chhattisgarh/video/dangerous-fight-between-two-elephants-watch-viral-video-brmp/85973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4400" dirty="0"/>
              <a:t>उदय प्रकाश-दो हाथियों की लड़ाई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1828800"/>
            <a:ext cx="4800600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day prakas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48767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orizontal Scroll 8"/>
          <p:cNvSpPr/>
          <p:nvPr/>
        </p:nvSpPr>
        <p:spPr>
          <a:xfrm>
            <a:off x="4267200" y="5638800"/>
            <a:ext cx="48768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800" dirty="0"/>
              <a:t>उदय प्रकाश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676400"/>
            <a:ext cx="4267200" cy="5539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hi-IN" sz="2800" dirty="0"/>
              <a:t>दो हाथियों का</a:t>
            </a:r>
            <a:br>
              <a:rPr lang="en-US" sz="2800" dirty="0"/>
            </a:br>
            <a:r>
              <a:rPr lang="hi-IN" sz="2800" dirty="0"/>
              <a:t>लड़ना</a:t>
            </a:r>
            <a:br>
              <a:rPr lang="en-US" sz="2800" dirty="0"/>
            </a:br>
            <a:r>
              <a:rPr lang="hi-IN" sz="2800" dirty="0"/>
              <a:t>सिर्फ़ दो हाथियों के समुदाय से</a:t>
            </a:r>
            <a:br>
              <a:rPr lang="en-US" sz="2800" dirty="0"/>
            </a:br>
            <a:r>
              <a:rPr lang="hi-IN" sz="2800" dirty="0"/>
              <a:t>सम्बन्ध नहीं रखता</a:t>
            </a:r>
            <a:endParaRPr lang="en-US" sz="2800" dirty="0"/>
          </a:p>
          <a:p>
            <a:pPr fontAlgn="base"/>
            <a:endParaRPr lang="hi-IN" sz="2800" dirty="0"/>
          </a:p>
          <a:p>
            <a:pPr fontAlgn="base"/>
            <a:r>
              <a:rPr lang="hi-IN" sz="2800" dirty="0"/>
              <a:t>दो हाथियों की लड़ाई में</a:t>
            </a:r>
            <a:br>
              <a:rPr lang="en-US" sz="2800" dirty="0"/>
            </a:br>
            <a:r>
              <a:rPr lang="hi-IN" sz="2800" dirty="0"/>
              <a:t>सबसे ज़्यादा कुचली जाती है घास</a:t>
            </a:r>
            <a:r>
              <a:rPr lang="en-US" sz="2800" dirty="0"/>
              <a:t>,</a:t>
            </a:r>
            <a:br>
              <a:rPr lang="en-US" sz="2800" dirty="0"/>
            </a:br>
            <a:r>
              <a:rPr lang="hi-IN" sz="2800" dirty="0"/>
              <a:t>जिसका</a:t>
            </a:r>
            <a:br>
              <a:rPr lang="en-US" sz="2800" dirty="0"/>
            </a:br>
            <a:r>
              <a:rPr lang="hi-IN" sz="2800" dirty="0"/>
              <a:t>हाथियों के समूचे कुनबे से</a:t>
            </a:r>
            <a:br>
              <a:rPr lang="en-US" sz="2800" dirty="0"/>
            </a:br>
            <a:r>
              <a:rPr lang="hi-IN" sz="2800" dirty="0"/>
              <a:t>कुछ भी लेना-देना नहीं</a:t>
            </a:r>
            <a:endParaRPr lang="en-US" sz="2800" dirty="0"/>
          </a:p>
          <a:p>
            <a:endParaRPr lang="en-US" dirty="0"/>
          </a:p>
        </p:txBody>
      </p:sp>
      <p:pic>
        <p:nvPicPr>
          <p:cNvPr id="7" name="Picture 6" descr="दा हाथ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00200"/>
            <a:ext cx="4876800" cy="5562600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4571999" y="5638800"/>
            <a:ext cx="4572000" cy="12954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3200" dirty="0"/>
              <a:t>प्रतीक- दो बड़ी स्वार्थी शक्ति का</a:t>
            </a:r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F7DCE-FD73-9DA7-03EA-C7DC53266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6352E-90A7-990B-B8C4-347845526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https://zeenews.india.com/hindi/india/madhya-pradesh-chhattisgarh/video/dangerous-fight-between-two-elephants-watch-viral-video-brmp/859730</a:t>
            </a:r>
            <a:r>
              <a:rPr lang="hi-IN" dirty="0"/>
              <a:t> </a:t>
            </a:r>
          </a:p>
          <a:p>
            <a:pPr marL="0" indent="0">
              <a:buNone/>
            </a:pPr>
            <a:endParaRPr lang="hi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8658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4400" dirty="0"/>
              <a:t>उदय प्रकाश-दो हाथियों की लड़ाई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1828800"/>
            <a:ext cx="4800600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day prakas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48767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1676400"/>
            <a:ext cx="4267200" cy="52629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hi-IN" sz="2800" dirty="0"/>
              <a:t>जंगल से भूखी लौट जाती है</a:t>
            </a:r>
            <a:br>
              <a:rPr lang="en-US" sz="2800" dirty="0"/>
            </a:br>
            <a:r>
              <a:rPr lang="hi-IN" sz="2800" dirty="0"/>
              <a:t>गाय</a:t>
            </a:r>
            <a:br>
              <a:rPr lang="en-US" sz="2800" dirty="0"/>
            </a:br>
            <a:r>
              <a:rPr lang="hi-IN" sz="2800" dirty="0"/>
              <a:t>और भूखा सो जाता है</a:t>
            </a:r>
            <a:br>
              <a:rPr lang="en-US" sz="2800" dirty="0"/>
            </a:br>
            <a:r>
              <a:rPr lang="hi-IN" sz="2800" dirty="0"/>
              <a:t>घर में बच्चा</a:t>
            </a:r>
            <a:endParaRPr lang="en-US" sz="2800" dirty="0"/>
          </a:p>
          <a:p>
            <a:pPr fontAlgn="base"/>
            <a:r>
              <a:rPr lang="hi-IN" sz="2800" dirty="0"/>
              <a:t>दो हाथियों के</a:t>
            </a:r>
            <a:br>
              <a:rPr lang="en-US" sz="2800" dirty="0"/>
            </a:br>
            <a:r>
              <a:rPr lang="hi-IN" sz="2800" dirty="0"/>
              <a:t>चार दाँतों और आठ पैरों द्वारा</a:t>
            </a:r>
            <a:br>
              <a:rPr lang="en-US" sz="2800" dirty="0"/>
            </a:br>
            <a:r>
              <a:rPr lang="hi-IN" sz="2800" dirty="0"/>
              <a:t>सबसे ज़्यादा घायल होती है</a:t>
            </a:r>
            <a:br>
              <a:rPr lang="en-US" sz="2800" dirty="0"/>
            </a:br>
            <a:r>
              <a:rPr lang="hi-IN" sz="2800" dirty="0"/>
              <a:t>बच्चे की नींद</a:t>
            </a:r>
            <a:r>
              <a:rPr lang="en-US" sz="2800" dirty="0"/>
              <a:t> ,</a:t>
            </a:r>
            <a:br>
              <a:rPr lang="en-US" sz="2800" dirty="0"/>
            </a:br>
            <a:r>
              <a:rPr lang="hi-IN" sz="2800" dirty="0"/>
              <a:t>सबसे अधिक असुरक्षित होता है</a:t>
            </a:r>
            <a:br>
              <a:rPr lang="en-US" sz="2800" dirty="0"/>
            </a:br>
            <a:r>
              <a:rPr lang="hi-IN" sz="2800" dirty="0"/>
              <a:t>बच्चों का भविष्य</a:t>
            </a:r>
            <a:endParaRPr lang="en-US" sz="2800" dirty="0"/>
          </a:p>
        </p:txBody>
      </p:sp>
      <p:pic>
        <p:nvPicPr>
          <p:cNvPr id="7" name="Picture 6" descr="बच्च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76400"/>
            <a:ext cx="487680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4400" dirty="0"/>
              <a:t>उदय प्रकाश-दो हाथियों की लड़ाई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1828800"/>
            <a:ext cx="4800600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day prakas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48767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orizontal Scroll 8"/>
          <p:cNvSpPr/>
          <p:nvPr/>
        </p:nvSpPr>
        <p:spPr>
          <a:xfrm>
            <a:off x="4267200" y="5638800"/>
            <a:ext cx="48768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800" dirty="0"/>
              <a:t>उदय प्रकाश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676400"/>
            <a:ext cx="4267200" cy="5078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hi-IN" sz="3600" dirty="0"/>
              <a:t>दो हाथियों की लड़ाई में</a:t>
            </a:r>
            <a:br>
              <a:rPr lang="en-US" sz="3600" dirty="0"/>
            </a:br>
            <a:r>
              <a:rPr lang="hi-IN" sz="3600" dirty="0"/>
              <a:t>सबसे ज़्यादा</a:t>
            </a:r>
            <a:br>
              <a:rPr lang="en-US" sz="3600" dirty="0"/>
            </a:br>
            <a:r>
              <a:rPr lang="hi-IN" sz="3600" dirty="0"/>
              <a:t>टूते हैं पेड़</a:t>
            </a:r>
            <a:br>
              <a:rPr lang="en-US" sz="3600" dirty="0"/>
            </a:br>
            <a:r>
              <a:rPr lang="hi-IN" sz="3600" dirty="0"/>
              <a:t>सबसे ज़्यादा मरती हैं</a:t>
            </a:r>
            <a:br>
              <a:rPr lang="en-US" sz="3600" dirty="0"/>
            </a:br>
            <a:r>
              <a:rPr lang="hi-IN" sz="3600" dirty="0"/>
              <a:t>चिड़ियाँ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hi-IN" sz="3600" dirty="0"/>
              <a:t>जिनका हाथियों के पूरे कबीले से कुछ भी</a:t>
            </a:r>
            <a:br>
              <a:rPr lang="en-US" sz="3600" dirty="0"/>
            </a:br>
            <a:r>
              <a:rPr lang="hi-IN" sz="3600" dirty="0"/>
              <a:t>लेना-देना नहीं</a:t>
            </a:r>
            <a:endParaRPr lang="en-US" sz="3600" dirty="0"/>
          </a:p>
        </p:txBody>
      </p:sp>
      <p:pic>
        <p:nvPicPr>
          <p:cNvPr id="7" name="Picture 6" descr="पेड़ हाथी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524000"/>
            <a:ext cx="4876800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4400" dirty="0"/>
              <a:t>उदय प्रकाश-दो हाथियों की लड़ाई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1828800"/>
            <a:ext cx="4800600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day prakas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48767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orizontal Scroll 8"/>
          <p:cNvSpPr/>
          <p:nvPr/>
        </p:nvSpPr>
        <p:spPr>
          <a:xfrm>
            <a:off x="4267200" y="5638800"/>
            <a:ext cx="48768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800" dirty="0"/>
              <a:t>उदय प्रकाश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676400"/>
            <a:ext cx="4267200" cy="50167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hi-IN" sz="4000" dirty="0"/>
              <a:t>दो हाथियों की</a:t>
            </a:r>
            <a:br>
              <a:rPr lang="en-US" sz="4000" dirty="0"/>
            </a:br>
            <a:r>
              <a:rPr lang="hi-IN" sz="4000" dirty="0"/>
              <a:t>लड़ाई को</a:t>
            </a:r>
            <a:br>
              <a:rPr lang="en-US" sz="4000" dirty="0"/>
            </a:br>
            <a:r>
              <a:rPr lang="hi-IN" sz="4000" dirty="0"/>
              <a:t>हाथियों से ज़्यादा</a:t>
            </a:r>
            <a:br>
              <a:rPr lang="en-US" sz="4000" dirty="0"/>
            </a:br>
            <a:r>
              <a:rPr lang="hi-IN" sz="4000" dirty="0"/>
              <a:t>सहता है जंगल</a:t>
            </a:r>
            <a:endParaRPr lang="en-US" sz="4000" dirty="0"/>
          </a:p>
          <a:p>
            <a:r>
              <a:rPr lang="hi-IN" sz="4000" dirty="0"/>
              <a:t>और इस लड़ाई में</a:t>
            </a:r>
            <a:br>
              <a:rPr lang="en-US" sz="4000" dirty="0"/>
            </a:br>
            <a:r>
              <a:rPr lang="hi-IN" sz="4000" dirty="0"/>
              <a:t>जितने घाव बनते हैं</a:t>
            </a:r>
            <a:br>
              <a:rPr lang="en-US" sz="4000" dirty="0"/>
            </a:br>
            <a:r>
              <a:rPr lang="hi-IN" sz="4000" dirty="0"/>
              <a:t>हाथियों के उन्मत्त शरीरों पर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i-IN" sz="4400" dirty="0"/>
              <a:t>उदय प्रकाश-दो हाथियों की लड़ाई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1828800"/>
            <a:ext cx="4800600" cy="502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Uday prakas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28800"/>
            <a:ext cx="48767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Horizontal Scroll 8"/>
          <p:cNvSpPr/>
          <p:nvPr/>
        </p:nvSpPr>
        <p:spPr>
          <a:xfrm>
            <a:off x="4267200" y="5638800"/>
            <a:ext cx="4876800" cy="1219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4800" dirty="0"/>
              <a:t>उदय प्रकाश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676400"/>
            <a:ext cx="4267200" cy="507831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hi-IN" sz="3600" dirty="0"/>
              <a:t>उससे कहीं ज़्यादा</a:t>
            </a:r>
            <a:br>
              <a:rPr lang="en-US" sz="3600" dirty="0"/>
            </a:br>
            <a:r>
              <a:rPr lang="hi-IN" sz="3600" dirty="0"/>
              <a:t>गहरे घाव</a:t>
            </a:r>
            <a:br>
              <a:rPr lang="en-US" sz="3600" dirty="0"/>
            </a:br>
            <a:r>
              <a:rPr lang="hi-IN" sz="3600" dirty="0"/>
              <a:t>बनते हैं जंगल और समय</a:t>
            </a:r>
            <a:br>
              <a:rPr lang="en-US" sz="3600" dirty="0"/>
            </a:br>
            <a:r>
              <a:rPr lang="hi-IN" sz="3600" dirty="0"/>
              <a:t>की छाती पर</a:t>
            </a:r>
            <a:endParaRPr lang="en-US" sz="3600" dirty="0"/>
          </a:p>
          <a:p>
            <a:pPr fontAlgn="base"/>
            <a:r>
              <a:rPr lang="hi-IN" sz="3600" dirty="0"/>
              <a:t>जैसे भी हो</a:t>
            </a:r>
            <a:br>
              <a:rPr lang="en-US" sz="3600" dirty="0"/>
            </a:br>
            <a:r>
              <a:rPr lang="hi-IN" sz="3600" dirty="0"/>
              <a:t>दो हाथियों को</a:t>
            </a:r>
            <a:br>
              <a:rPr lang="en-US" sz="3600" dirty="0"/>
            </a:br>
            <a:r>
              <a:rPr lang="hi-IN" sz="3600" dirty="0"/>
              <a:t>लड़ने से हमेशा रोकना चाहिए।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240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jasabhai</dc:creator>
  <cp:lastModifiedBy>jashabhai99799p@gmail.com</cp:lastModifiedBy>
  <cp:revision>36</cp:revision>
  <dcterms:created xsi:type="dcterms:W3CDTF">2016-06-17T05:32:23Z</dcterms:created>
  <dcterms:modified xsi:type="dcterms:W3CDTF">2023-07-22T04:12:48Z</dcterms:modified>
</cp:coreProperties>
</file>