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133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shabhai99799p@gmail.com" userId="25926a226e06defe" providerId="LiveId" clId="{4769E622-0995-4CA3-A2B9-C7256D8904E2}"/>
    <pc:docChg chg="undo custSel addSld modSld">
      <pc:chgData name="jashabhai99799p@gmail.com" userId="25926a226e06defe" providerId="LiveId" clId="{4769E622-0995-4CA3-A2B9-C7256D8904E2}" dt="2023-01-18T12:16:56.516" v="457"/>
      <pc:docMkLst>
        <pc:docMk/>
      </pc:docMkLst>
      <pc:sldChg chg="modTransition">
        <pc:chgData name="jashabhai99799p@gmail.com" userId="25926a226e06defe" providerId="LiveId" clId="{4769E622-0995-4CA3-A2B9-C7256D8904E2}" dt="2023-01-18T12:14:53.234" v="448"/>
        <pc:sldMkLst>
          <pc:docMk/>
          <pc:sldMk cId="523774378" sldId="258"/>
        </pc:sldMkLst>
      </pc:sldChg>
      <pc:sldChg chg="modSp mod modTransition">
        <pc:chgData name="jashabhai99799p@gmail.com" userId="25926a226e06defe" providerId="LiveId" clId="{4769E622-0995-4CA3-A2B9-C7256D8904E2}" dt="2023-01-18T12:15:06.367" v="449"/>
        <pc:sldMkLst>
          <pc:docMk/>
          <pc:sldMk cId="2315972206" sldId="259"/>
        </pc:sldMkLst>
        <pc:spChg chg="mod">
          <ac:chgData name="jashabhai99799p@gmail.com" userId="25926a226e06defe" providerId="LiveId" clId="{4769E622-0995-4CA3-A2B9-C7256D8904E2}" dt="2023-01-18T11:01:18.916" v="5" actId="1076"/>
          <ac:spMkLst>
            <pc:docMk/>
            <pc:sldMk cId="2315972206" sldId="259"/>
            <ac:spMk id="2" creationId="{F5895A86-6D08-831A-67C1-B39F7A6CB969}"/>
          </ac:spMkLst>
        </pc:spChg>
        <pc:spChg chg="mod">
          <ac:chgData name="jashabhai99799p@gmail.com" userId="25926a226e06defe" providerId="LiveId" clId="{4769E622-0995-4CA3-A2B9-C7256D8904E2}" dt="2023-01-18T11:07:05.045" v="23" actId="14100"/>
          <ac:spMkLst>
            <pc:docMk/>
            <pc:sldMk cId="2315972206" sldId="259"/>
            <ac:spMk id="4" creationId="{12D79B43-5746-FE0F-701B-55A2B79D8ACA}"/>
          </ac:spMkLst>
        </pc:spChg>
        <pc:picChg chg="mod">
          <ac:chgData name="jashabhai99799p@gmail.com" userId="25926a226e06defe" providerId="LiveId" clId="{4769E622-0995-4CA3-A2B9-C7256D8904E2}" dt="2023-01-18T11:01:11.204" v="4" actId="1076"/>
          <ac:picMkLst>
            <pc:docMk/>
            <pc:sldMk cId="2315972206" sldId="259"/>
            <ac:picMk id="1026" creationId="{94A4C25F-7D4F-9D58-CA31-B485AA888487}"/>
          </ac:picMkLst>
        </pc:picChg>
      </pc:sldChg>
      <pc:sldChg chg="modSp add mod modTransition">
        <pc:chgData name="jashabhai99799p@gmail.com" userId="25926a226e06defe" providerId="LiveId" clId="{4769E622-0995-4CA3-A2B9-C7256D8904E2}" dt="2023-01-18T12:15:15.130" v="450"/>
        <pc:sldMkLst>
          <pc:docMk/>
          <pc:sldMk cId="606698269" sldId="260"/>
        </pc:sldMkLst>
        <pc:spChg chg="mod">
          <ac:chgData name="jashabhai99799p@gmail.com" userId="25926a226e06defe" providerId="LiveId" clId="{4769E622-0995-4CA3-A2B9-C7256D8904E2}" dt="2023-01-18T11:11:36.715" v="53" actId="14100"/>
          <ac:spMkLst>
            <pc:docMk/>
            <pc:sldMk cId="606698269" sldId="260"/>
            <ac:spMk id="4" creationId="{12D79B43-5746-FE0F-701B-55A2B79D8ACA}"/>
          </ac:spMkLst>
        </pc:spChg>
      </pc:sldChg>
      <pc:sldChg chg="modSp add mod modTransition">
        <pc:chgData name="jashabhai99799p@gmail.com" userId="25926a226e06defe" providerId="LiveId" clId="{4769E622-0995-4CA3-A2B9-C7256D8904E2}" dt="2023-01-18T12:15:23.879" v="451"/>
        <pc:sldMkLst>
          <pc:docMk/>
          <pc:sldMk cId="2719724108" sldId="261"/>
        </pc:sldMkLst>
        <pc:spChg chg="mod">
          <ac:chgData name="jashabhai99799p@gmail.com" userId="25926a226e06defe" providerId="LiveId" clId="{4769E622-0995-4CA3-A2B9-C7256D8904E2}" dt="2023-01-18T11:48:23.297" v="266" actId="20577"/>
          <ac:spMkLst>
            <pc:docMk/>
            <pc:sldMk cId="2719724108" sldId="261"/>
            <ac:spMk id="4" creationId="{12D79B43-5746-FE0F-701B-55A2B79D8ACA}"/>
          </ac:spMkLst>
        </pc:spChg>
      </pc:sldChg>
      <pc:sldChg chg="modSp add mod modTransition">
        <pc:chgData name="jashabhai99799p@gmail.com" userId="25926a226e06defe" providerId="LiveId" clId="{4769E622-0995-4CA3-A2B9-C7256D8904E2}" dt="2023-01-18T12:15:39.339" v="452"/>
        <pc:sldMkLst>
          <pc:docMk/>
          <pc:sldMk cId="3282012806" sldId="262"/>
        </pc:sldMkLst>
        <pc:spChg chg="mod">
          <ac:chgData name="jashabhai99799p@gmail.com" userId="25926a226e06defe" providerId="LiveId" clId="{4769E622-0995-4CA3-A2B9-C7256D8904E2}" dt="2023-01-18T11:45:42.123" v="254" actId="207"/>
          <ac:spMkLst>
            <pc:docMk/>
            <pc:sldMk cId="3282012806" sldId="262"/>
            <ac:spMk id="4" creationId="{12D79B43-5746-FE0F-701B-55A2B79D8ACA}"/>
          </ac:spMkLst>
        </pc:spChg>
      </pc:sldChg>
      <pc:sldChg chg="addSp delSp modSp add mod modTransition">
        <pc:chgData name="jashabhai99799p@gmail.com" userId="25926a226e06defe" providerId="LiveId" clId="{4769E622-0995-4CA3-A2B9-C7256D8904E2}" dt="2023-01-18T12:15:54.960" v="453"/>
        <pc:sldMkLst>
          <pc:docMk/>
          <pc:sldMk cId="3083298707" sldId="263"/>
        </pc:sldMkLst>
        <pc:spChg chg="mod">
          <ac:chgData name="jashabhai99799p@gmail.com" userId="25926a226e06defe" providerId="LiveId" clId="{4769E622-0995-4CA3-A2B9-C7256D8904E2}" dt="2023-01-18T11:35:40.227" v="203" actId="20577"/>
          <ac:spMkLst>
            <pc:docMk/>
            <pc:sldMk cId="3083298707" sldId="263"/>
            <ac:spMk id="2" creationId="{F5895A86-6D08-831A-67C1-B39F7A6CB969}"/>
          </ac:spMkLst>
        </pc:spChg>
        <pc:spChg chg="mod">
          <ac:chgData name="jashabhai99799p@gmail.com" userId="25926a226e06defe" providerId="LiveId" clId="{4769E622-0995-4CA3-A2B9-C7256D8904E2}" dt="2023-01-18T11:50:20.288" v="286" actId="20577"/>
          <ac:spMkLst>
            <pc:docMk/>
            <pc:sldMk cId="3083298707" sldId="263"/>
            <ac:spMk id="4" creationId="{12D79B43-5746-FE0F-701B-55A2B79D8ACA}"/>
          </ac:spMkLst>
        </pc:spChg>
        <pc:spChg chg="del">
          <ac:chgData name="jashabhai99799p@gmail.com" userId="25926a226e06defe" providerId="LiveId" clId="{4769E622-0995-4CA3-A2B9-C7256D8904E2}" dt="2023-01-18T11:37:51.120" v="204"/>
          <ac:spMkLst>
            <pc:docMk/>
            <pc:sldMk cId="3083298707" sldId="263"/>
            <ac:spMk id="14" creationId="{00000000-0000-0000-0000-000000000000}"/>
          </ac:spMkLst>
        </pc:spChg>
        <pc:picChg chg="add del">
          <ac:chgData name="jashabhai99799p@gmail.com" userId="25926a226e06defe" providerId="LiveId" clId="{4769E622-0995-4CA3-A2B9-C7256D8904E2}" dt="2023-01-18T11:32:47.477" v="174" actId="21"/>
          <ac:picMkLst>
            <pc:docMk/>
            <pc:sldMk cId="3083298707" sldId="263"/>
            <ac:picMk id="3" creationId="{F4018D4C-C197-E115-B1B7-1EF770E9AAF1}"/>
          </ac:picMkLst>
        </pc:picChg>
        <pc:picChg chg="add del mod">
          <ac:chgData name="jashabhai99799p@gmail.com" userId="25926a226e06defe" providerId="LiveId" clId="{4769E622-0995-4CA3-A2B9-C7256D8904E2}" dt="2023-01-18T11:33:11.288" v="177" actId="21"/>
          <ac:picMkLst>
            <pc:docMk/>
            <pc:sldMk cId="3083298707" sldId="263"/>
            <ac:picMk id="5" creationId="{18D27439-2592-3737-2405-122E2D47DE27}"/>
          </ac:picMkLst>
        </pc:picChg>
        <pc:picChg chg="add del mod">
          <ac:chgData name="jashabhai99799p@gmail.com" userId="25926a226e06defe" providerId="LiveId" clId="{4769E622-0995-4CA3-A2B9-C7256D8904E2}" dt="2023-01-18T11:33:11.288" v="177" actId="21"/>
          <ac:picMkLst>
            <pc:docMk/>
            <pc:sldMk cId="3083298707" sldId="263"/>
            <ac:picMk id="6" creationId="{ED0D0795-B948-A418-3AD1-BECFAB488652}"/>
          </ac:picMkLst>
        </pc:picChg>
        <pc:picChg chg="del">
          <ac:chgData name="jashabhai99799p@gmail.com" userId="25926a226e06defe" providerId="LiveId" clId="{4769E622-0995-4CA3-A2B9-C7256D8904E2}" dt="2023-01-18T11:32:47.477" v="174" actId="21"/>
          <ac:picMkLst>
            <pc:docMk/>
            <pc:sldMk cId="3083298707" sldId="263"/>
            <ac:picMk id="1026" creationId="{94A4C25F-7D4F-9D58-CA31-B485AA888487}"/>
          </ac:picMkLst>
        </pc:picChg>
        <pc:picChg chg="add mod">
          <ac:chgData name="jashabhai99799p@gmail.com" userId="25926a226e06defe" providerId="LiveId" clId="{4769E622-0995-4CA3-A2B9-C7256D8904E2}" dt="2023-01-18T11:39:22.290" v="214" actId="14100"/>
          <ac:picMkLst>
            <pc:docMk/>
            <pc:sldMk cId="3083298707" sldId="263"/>
            <ac:picMk id="1028" creationId="{E97AA98A-4779-4C29-CBE9-394EC6A53F29}"/>
          </ac:picMkLst>
        </pc:picChg>
      </pc:sldChg>
      <pc:sldChg chg="modSp add mod modTransition">
        <pc:chgData name="jashabhai99799p@gmail.com" userId="25926a226e06defe" providerId="LiveId" clId="{4769E622-0995-4CA3-A2B9-C7256D8904E2}" dt="2023-01-18T12:16:07.224" v="454"/>
        <pc:sldMkLst>
          <pc:docMk/>
          <pc:sldMk cId="2253438512" sldId="264"/>
        </pc:sldMkLst>
        <pc:spChg chg="mod">
          <ac:chgData name="jashabhai99799p@gmail.com" userId="25926a226e06defe" providerId="LiveId" clId="{4769E622-0995-4CA3-A2B9-C7256D8904E2}" dt="2023-01-18T11:58:21.474" v="369" actId="12"/>
          <ac:spMkLst>
            <pc:docMk/>
            <pc:sldMk cId="2253438512" sldId="264"/>
            <ac:spMk id="4" creationId="{12D79B43-5746-FE0F-701B-55A2B79D8ACA}"/>
          </ac:spMkLst>
        </pc:spChg>
      </pc:sldChg>
      <pc:sldChg chg="modSp add mod modTransition">
        <pc:chgData name="jashabhai99799p@gmail.com" userId="25926a226e06defe" providerId="LiveId" clId="{4769E622-0995-4CA3-A2B9-C7256D8904E2}" dt="2023-01-18T12:16:26.179" v="455"/>
        <pc:sldMkLst>
          <pc:docMk/>
          <pc:sldMk cId="1218168859" sldId="265"/>
        </pc:sldMkLst>
        <pc:spChg chg="mod">
          <ac:chgData name="jashabhai99799p@gmail.com" userId="25926a226e06defe" providerId="LiveId" clId="{4769E622-0995-4CA3-A2B9-C7256D8904E2}" dt="2023-01-18T12:02:08.805" v="388" actId="403"/>
          <ac:spMkLst>
            <pc:docMk/>
            <pc:sldMk cId="1218168859" sldId="265"/>
            <ac:spMk id="4" creationId="{12D79B43-5746-FE0F-701B-55A2B79D8ACA}"/>
          </ac:spMkLst>
        </pc:spChg>
      </pc:sldChg>
      <pc:sldChg chg="modSp add mod modTransition">
        <pc:chgData name="jashabhai99799p@gmail.com" userId="25926a226e06defe" providerId="LiveId" clId="{4769E622-0995-4CA3-A2B9-C7256D8904E2}" dt="2023-01-18T12:16:43.120" v="456"/>
        <pc:sldMkLst>
          <pc:docMk/>
          <pc:sldMk cId="395571975" sldId="266"/>
        </pc:sldMkLst>
        <pc:spChg chg="mod">
          <ac:chgData name="jashabhai99799p@gmail.com" userId="25926a226e06defe" providerId="LiveId" clId="{4769E622-0995-4CA3-A2B9-C7256D8904E2}" dt="2023-01-18T12:07:48.454" v="419" actId="14100"/>
          <ac:spMkLst>
            <pc:docMk/>
            <pc:sldMk cId="395571975" sldId="266"/>
            <ac:spMk id="2" creationId="{F5895A86-6D08-831A-67C1-B39F7A6CB969}"/>
          </ac:spMkLst>
        </pc:spChg>
        <pc:spChg chg="mod">
          <ac:chgData name="jashabhai99799p@gmail.com" userId="25926a226e06defe" providerId="LiveId" clId="{4769E622-0995-4CA3-A2B9-C7256D8904E2}" dt="2023-01-18T12:08:26.578" v="433" actId="20577"/>
          <ac:spMkLst>
            <pc:docMk/>
            <pc:sldMk cId="395571975" sldId="266"/>
            <ac:spMk id="4" creationId="{12D79B43-5746-FE0F-701B-55A2B79D8ACA}"/>
          </ac:spMkLst>
        </pc:spChg>
        <pc:picChg chg="mod">
          <ac:chgData name="jashabhai99799p@gmail.com" userId="25926a226e06defe" providerId="LiveId" clId="{4769E622-0995-4CA3-A2B9-C7256D8904E2}" dt="2023-01-18T12:07:57.136" v="421" actId="14100"/>
          <ac:picMkLst>
            <pc:docMk/>
            <pc:sldMk cId="395571975" sldId="266"/>
            <ac:picMk id="1028" creationId="{E97AA98A-4779-4C29-CBE9-394EC6A53F29}"/>
          </ac:picMkLst>
        </pc:picChg>
      </pc:sldChg>
      <pc:sldChg chg="modSp add mod modTransition">
        <pc:chgData name="jashabhai99799p@gmail.com" userId="25926a226e06defe" providerId="LiveId" clId="{4769E622-0995-4CA3-A2B9-C7256D8904E2}" dt="2023-01-18T12:16:56.516" v="457"/>
        <pc:sldMkLst>
          <pc:docMk/>
          <pc:sldMk cId="2217865358" sldId="267"/>
        </pc:sldMkLst>
        <pc:spChg chg="mod">
          <ac:chgData name="jashabhai99799p@gmail.com" userId="25926a226e06defe" providerId="LiveId" clId="{4769E622-0995-4CA3-A2B9-C7256D8904E2}" dt="2023-01-18T12:14:09.372" v="447" actId="207"/>
          <ac:spMkLst>
            <pc:docMk/>
            <pc:sldMk cId="2217865358" sldId="267"/>
            <ac:spMk id="4" creationId="{12D79B43-5746-FE0F-701B-55A2B79D8AC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ltGray"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63700" cy="6858000"/>
          </a:xfrm>
          <a:prstGeom prst="rect">
            <a:avLst/>
          </a:prstGeom>
          <a:effectLst>
            <a:innerShdw blurRad="63500" dist="50800">
              <a:prstClr val="black">
                <a:alpha val="50000"/>
              </a:prstClr>
            </a:innerShdw>
          </a:effectLst>
        </p:spPr>
      </p:pic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1917503" y="533400"/>
            <a:ext cx="9378854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1896211" y="3539864"/>
            <a:ext cx="9396082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1767154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1917503" y="6354773"/>
            <a:ext cx="390362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6829512" y="6354773"/>
            <a:ext cx="2669952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B621081-53EA-4545-A82E-F099CAD892AE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507845" y="6353075"/>
            <a:ext cx="784448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0A5146F-7E80-4C81-B445-3940FBA4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1803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>
            <a:lvl1pPr>
              <a:defRPr baseline="0"/>
            </a:lvl1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375071"/>
            <a:ext cx="48768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61248" y="6375071"/>
            <a:ext cx="2669952" cy="226902"/>
          </a:xfrm>
        </p:spPr>
        <p:txBody>
          <a:bodyPr/>
          <a:lstStyle/>
          <a:p>
            <a:fld id="{7B621081-53EA-4545-A82E-F099CAD892AE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5264" y="6373373"/>
            <a:ext cx="784448" cy="228600"/>
          </a:xfrm>
        </p:spPr>
        <p:txBody>
          <a:bodyPr/>
          <a:lstStyle/>
          <a:p>
            <a:fld id="{40A5146F-7E80-4C81-B445-3940FBA4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81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82752" y="274956"/>
            <a:ext cx="2032000" cy="5851525"/>
          </a:xfrm>
        </p:spPr>
        <p:txBody>
          <a:bodyPr vert="eaVert"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274643"/>
            <a:ext cx="7671552" cy="5851525"/>
          </a:xfrm>
        </p:spPr>
        <p:txBody>
          <a:bodyPr vert="eaVert"/>
          <a:lstStyle>
            <a:lvl1pPr>
              <a:defRPr baseline="0"/>
            </a:lvl1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373373"/>
            <a:ext cx="48768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57088" y="6375071"/>
            <a:ext cx="2669952" cy="226902"/>
          </a:xfrm>
        </p:spPr>
        <p:txBody>
          <a:bodyPr/>
          <a:lstStyle/>
          <a:p>
            <a:fld id="{7B621081-53EA-4545-A82E-F099CAD892AE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9328" y="6370325"/>
            <a:ext cx="78444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0A5146F-7E80-4C81-B445-3940FBA4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490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375071"/>
            <a:ext cx="48768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61248" y="6375071"/>
            <a:ext cx="2669952" cy="226902"/>
          </a:xfrm>
        </p:spPr>
        <p:txBody>
          <a:bodyPr/>
          <a:lstStyle/>
          <a:p>
            <a:fld id="{7B621081-53EA-4545-A82E-F099CAD892AE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5264" y="6373373"/>
            <a:ext cx="784448" cy="228600"/>
          </a:xfrm>
        </p:spPr>
        <p:txBody>
          <a:bodyPr/>
          <a:lstStyle/>
          <a:p>
            <a:fld id="{40A5146F-7E80-4C81-B445-3940FBA4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158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13811" y="6374023"/>
            <a:ext cx="38608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98984" y="6374023"/>
            <a:ext cx="2669952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B621081-53EA-4545-A82E-F099CAD892AE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78603" y="6372325"/>
            <a:ext cx="784448" cy="228600"/>
          </a:xfrm>
        </p:spPr>
        <p:txBody>
          <a:bodyPr/>
          <a:lstStyle/>
          <a:p>
            <a:fld id="{40A5146F-7E80-4C81-B445-3940FBA4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626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4693920" cy="4648199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571744" y="1600201"/>
            <a:ext cx="4693920" cy="4648199"/>
          </a:xfrm>
        </p:spPr>
        <p:txBody>
          <a:bodyPr anchor="t"/>
          <a:lstStyle>
            <a:lvl1pPr eaLnBrk="1" latinLnBrk="0" hangingPunct="1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375071"/>
            <a:ext cx="48768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1248" y="6375071"/>
            <a:ext cx="2669952" cy="226902"/>
          </a:xfrm>
        </p:spPr>
        <p:txBody>
          <a:bodyPr/>
          <a:lstStyle/>
          <a:p>
            <a:fld id="{7B621081-53EA-4545-A82E-F099CAD892AE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5264" y="6373373"/>
            <a:ext cx="784448" cy="228600"/>
          </a:xfrm>
        </p:spPr>
        <p:txBody>
          <a:bodyPr/>
          <a:lstStyle/>
          <a:p>
            <a:fld id="{40A5146F-7E80-4C81-B445-3940FBA4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33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609600" y="1711840"/>
            <a:ext cx="4693920" cy="3967065"/>
          </a:xfrm>
        </p:spPr>
        <p:txBody>
          <a:bodyPr/>
          <a:lstStyle>
            <a:lvl1pPr eaLnBrk="1" latinLnBrk="0" hangingPunct="1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5790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5571744" y="1711840"/>
            <a:ext cx="4693920" cy="3967065"/>
          </a:xfrm>
        </p:spPr>
        <p:txBody>
          <a:bodyPr/>
          <a:lstStyle>
            <a:lvl1pPr eaLnBrk="1" latinLnBrk="0" hangingPunct="1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 hasCustomPrompt="1"/>
          </p:nvPr>
        </p:nvSpPr>
        <p:spPr>
          <a:xfrm>
            <a:off x="5571744" y="5790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 eaLnBrk="1" latinLnBrk="0" hangingPunct="1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375071"/>
            <a:ext cx="48768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661248" y="6375071"/>
            <a:ext cx="2669952" cy="226902"/>
          </a:xfrm>
        </p:spPr>
        <p:txBody>
          <a:bodyPr/>
          <a:lstStyle/>
          <a:p>
            <a:fld id="{7B621081-53EA-4545-A82E-F099CAD892AE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35264" y="6373373"/>
            <a:ext cx="784448" cy="228600"/>
          </a:xfrm>
        </p:spPr>
        <p:txBody>
          <a:bodyPr/>
          <a:lstStyle/>
          <a:p>
            <a:fld id="{40A5146F-7E80-4C81-B445-3940FBA4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780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375071"/>
            <a:ext cx="48768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661248" y="6375071"/>
            <a:ext cx="2669952" cy="226902"/>
          </a:xfrm>
        </p:spPr>
        <p:txBody>
          <a:bodyPr/>
          <a:lstStyle/>
          <a:p>
            <a:fld id="{7B621081-53EA-4545-A82E-F099CAD892AE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35264" y="6373373"/>
            <a:ext cx="784448" cy="228600"/>
          </a:xfrm>
        </p:spPr>
        <p:txBody>
          <a:bodyPr/>
          <a:lstStyle/>
          <a:p>
            <a:fld id="{40A5146F-7E80-4C81-B445-3940FBA4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933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375071"/>
            <a:ext cx="48768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661248" y="6375071"/>
            <a:ext cx="2669952" cy="22690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B621081-53EA-4545-A82E-F099CAD892AE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35264" y="6373373"/>
            <a:ext cx="784448" cy="228600"/>
          </a:xfrm>
        </p:spPr>
        <p:txBody>
          <a:bodyPr/>
          <a:lstStyle/>
          <a:p>
            <a:fld id="{40A5146F-7E80-4C81-B445-3940FBA4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73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 hasCustomPrompt="1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1" baseline="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609600" y="2133600"/>
            <a:ext cx="9652000" cy="4114800"/>
          </a:xfrm>
        </p:spPr>
        <p:txBody>
          <a:bodyPr/>
          <a:lstStyle>
            <a:lvl1pPr>
              <a:defRPr sz="3200" baseline="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374023"/>
            <a:ext cx="48768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1248" y="6374023"/>
            <a:ext cx="2669952" cy="226902"/>
          </a:xfrm>
        </p:spPr>
        <p:txBody>
          <a:bodyPr/>
          <a:lstStyle/>
          <a:p>
            <a:fld id="{7B621081-53EA-4545-A82E-F099CAD892AE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5264" y="6372325"/>
            <a:ext cx="784448" cy="228600"/>
          </a:xfrm>
        </p:spPr>
        <p:txBody>
          <a:bodyPr/>
          <a:lstStyle/>
          <a:p>
            <a:fld id="{40A5146F-7E80-4C81-B445-3940FBA4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528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797292" y="1004669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 rot="21420000">
            <a:off x="795609" y="998817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0" name="Picture Placeholder 9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375071"/>
            <a:ext cx="48768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1248" y="6375071"/>
            <a:ext cx="2669952" cy="226902"/>
          </a:xfrm>
        </p:spPr>
        <p:txBody>
          <a:bodyPr/>
          <a:lstStyle/>
          <a:p>
            <a:fld id="{7B621081-53EA-4545-A82E-F099CAD892AE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5264" y="6373373"/>
            <a:ext cx="784448" cy="228600"/>
          </a:xfrm>
        </p:spPr>
        <p:txBody>
          <a:bodyPr/>
          <a:lstStyle/>
          <a:p>
            <a:fld id="{40A5146F-7E80-4C81-B445-3940FBA4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629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10528300" y="0"/>
            <a:ext cx="16637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 bwMode="hidden">
          <a:xfrm>
            <a:off x="609600" y="1609416"/>
            <a:ext cx="9652000" cy="463898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09600" y="6375071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r>
              <a:rPr lang="en-US" dirty="0"/>
              <a:t>Add a footer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5661248" y="6375071"/>
            <a:ext cx="2669952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DA0E755-25FD-455B-A5F4-B0DE86D4B5E2}" type="datetime1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8335264" y="6373373"/>
            <a:ext cx="784448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0A5146F-7E80-4C81-B445-3940FBA44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633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lumMod val="5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/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>
        <p15:guide id="0" orient="horz" pos="2160">
          <p15:clr>
            <a:srgbClr val="F26B43"/>
          </p15:clr>
        </p15:guide>
        <p15:guide id="1" pos="3840">
          <p15:clr>
            <a:srgbClr val="F26B43"/>
          </p15:clr>
        </p15:guide>
        <p15:guide id="2" pos="384">
          <p15:clr>
            <a:srgbClr val="F26B43"/>
          </p15:clr>
        </p15:guide>
        <p15:guide id="3" pos="6456">
          <p15:clr>
            <a:srgbClr val="F26B43"/>
          </p15:clr>
        </p15:guide>
        <p15:guide id="4" pos="1200">
          <p15:clr>
            <a:srgbClr val="F26B43"/>
          </p15:clr>
        </p15:guide>
        <p15:guide id="5" orient="horz" pos="4008">
          <p15:clr>
            <a:srgbClr val="F26B43"/>
          </p15:clr>
        </p15:guide>
        <p15:guide id="6" orient="horz" pos="393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bharatdiscovery.org/india/%E0%A4%AE%E0%A4%BE%E0%A4%98" TargetMode="External"/><Relationship Id="rId7" Type="http://schemas.openxmlformats.org/officeDocument/2006/relationships/hyperlink" Target="https://bharatdiscovery.org/india/%E0%A4%89%E0%A4%A4%E0%A5%8D%E0%A4%A4%E0%A4%B0_%E0%A4%AA%E0%A5%8D%E0%A4%B0%E0%A4%A6%E0%A5%87%E0%A4%B6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haratdiscovery.org/india/%E0%A4%B5%E0%A4%BE%E0%A4%B0%E0%A4%BE%E0%A4%A3%E0%A4%B8%E0%A5%80" TargetMode="External"/><Relationship Id="rId5" Type="http://schemas.openxmlformats.org/officeDocument/2006/relationships/hyperlink" Target="https://bharatdiscovery.org/india/%E0%A4%A6%E0%A4%B6%E0%A4%AE%E0%A5%80" TargetMode="External"/><Relationship Id="rId4" Type="http://schemas.openxmlformats.org/officeDocument/2006/relationships/hyperlink" Target="https://bharatdiscovery.org/india/%E0%A4%B6%E0%A5%81%E0%A4%95%E0%A5%8D%E0%A4%B2_%E0%A4%AA%E0%A4%95%E0%A5%8D%E0%A4%B7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78059" y="0"/>
            <a:ext cx="10326029" cy="7486185"/>
          </a:xfrm>
        </p:spPr>
        <p:txBody>
          <a:bodyPr/>
          <a:lstStyle/>
          <a:p>
            <a:pPr marL="0" lvl="0" indent="0">
              <a:buNone/>
            </a:pPr>
            <a:endParaRPr lang="en-US" dirty="0"/>
          </a:p>
        </p:txBody>
      </p:sp>
      <p:pic>
        <p:nvPicPr>
          <p:cNvPr id="1026" name="Picture 2" descr="Image Result">
            <a:extLst>
              <a:ext uri="{FF2B5EF4-FFF2-40B4-BE49-F238E27FC236}">
                <a16:creationId xmlns:a16="http://schemas.microsoft.com/office/drawing/2014/main" id="{94A4C25F-7D4F-9D58-CA31-B485AA8884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59" y="0"/>
            <a:ext cx="302895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lowchart: Document 1">
            <a:extLst>
              <a:ext uri="{FF2B5EF4-FFF2-40B4-BE49-F238E27FC236}">
                <a16:creationId xmlns:a16="http://schemas.microsoft.com/office/drawing/2014/main" id="{F5895A86-6D08-831A-67C1-B39F7A6CB969}"/>
              </a:ext>
            </a:extLst>
          </p:cNvPr>
          <p:cNvSpPr/>
          <p:nvPr/>
        </p:nvSpPr>
        <p:spPr>
          <a:xfrm>
            <a:off x="3107009" y="465981"/>
            <a:ext cx="7386289" cy="2096987"/>
          </a:xfrm>
          <a:prstGeom prst="flowChartDocument">
            <a:avLst/>
          </a:prstGeom>
          <a:solidFill>
            <a:schemeClr val="tx2">
              <a:lumMod val="75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sz="3600" dirty="0"/>
              <a:t>जयशंकर प्रसाद- ध्रुवस्वामीनी</a:t>
            </a:r>
          </a:p>
          <a:p>
            <a:pPr algn="ctr"/>
            <a:r>
              <a:rPr lang="hi-IN" sz="3600" dirty="0"/>
              <a:t>		डॉ.जशाभाई पटेल</a:t>
            </a:r>
            <a:endParaRPr lang="en-IN" sz="36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2D79B43-5746-FE0F-701B-55A2B79D8ACA}"/>
              </a:ext>
            </a:extLst>
          </p:cNvPr>
          <p:cNvSpPr/>
          <p:nvPr/>
        </p:nvSpPr>
        <p:spPr>
          <a:xfrm>
            <a:off x="78058" y="2709746"/>
            <a:ext cx="10415239" cy="4062762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sz="3600" b="0" i="0" dirty="0">
                <a:solidFill>
                  <a:schemeClr val="bg1"/>
                </a:solidFill>
                <a:effectLst/>
                <a:latin typeface="-apple-system"/>
              </a:rPr>
              <a:t>जयशंकर प्रसाद का जन्म सन् 1889 ई. (</a:t>
            </a:r>
            <a:r>
              <a:rPr lang="hi-IN" sz="3600" b="0" i="0" u="none" strike="noStrike" dirty="0">
                <a:solidFill>
                  <a:schemeClr val="bg1"/>
                </a:solidFill>
                <a:effectLst/>
                <a:latin typeface="-apple-system"/>
                <a:hlinkClick r:id="rId3" tooltip="माघ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माघ</a:t>
            </a:r>
            <a:r>
              <a:rPr lang="hi-IN" sz="3600" b="0" i="0" dirty="0">
                <a:solidFill>
                  <a:schemeClr val="bg1"/>
                </a:solidFill>
                <a:effectLst/>
                <a:latin typeface="-apple-system"/>
              </a:rPr>
              <a:t> </a:t>
            </a:r>
            <a:r>
              <a:rPr lang="hi-IN" sz="3600" b="0" i="0" u="none" strike="noStrike" dirty="0">
                <a:solidFill>
                  <a:schemeClr val="bg1"/>
                </a:solidFill>
                <a:effectLst/>
                <a:latin typeface="-apple-system"/>
                <a:hlinkClick r:id="rId4" tooltip="शुक्ल पक्ष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शुक्ल</a:t>
            </a:r>
            <a:r>
              <a:rPr lang="hi-IN" sz="3600" b="0" i="0" dirty="0">
                <a:solidFill>
                  <a:schemeClr val="bg1"/>
                </a:solidFill>
                <a:effectLst/>
                <a:latin typeface="-apple-system"/>
              </a:rPr>
              <a:t> </a:t>
            </a:r>
            <a:r>
              <a:rPr lang="hi-IN" sz="3600" b="0" i="0" u="none" strike="noStrike" dirty="0">
                <a:solidFill>
                  <a:schemeClr val="bg1"/>
                </a:solidFill>
                <a:effectLst/>
                <a:latin typeface="-apple-system"/>
                <a:hlinkClick r:id="rId5" tooltip="दशम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दशमी</a:t>
            </a:r>
            <a:r>
              <a:rPr lang="hi-IN" sz="3600" b="0" i="0" dirty="0">
                <a:solidFill>
                  <a:schemeClr val="bg1"/>
                </a:solidFill>
                <a:effectLst/>
                <a:latin typeface="-apple-system"/>
              </a:rPr>
              <a:t>, संवत् 1946 वि.) </a:t>
            </a:r>
            <a:r>
              <a:rPr lang="hi-IN" sz="3600" b="0" i="0" u="none" strike="noStrike" dirty="0">
                <a:solidFill>
                  <a:schemeClr val="bg1"/>
                </a:solidFill>
                <a:effectLst/>
                <a:latin typeface="-apple-system"/>
                <a:hlinkClick r:id="rId6" tooltip="वाराणस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वाराणसी</a:t>
            </a:r>
            <a:r>
              <a:rPr lang="hi-IN" sz="3600" b="0" i="0" dirty="0">
                <a:solidFill>
                  <a:schemeClr val="bg1"/>
                </a:solidFill>
                <a:effectLst/>
                <a:latin typeface="-apple-system"/>
              </a:rPr>
              <a:t>, </a:t>
            </a:r>
            <a:r>
              <a:rPr lang="hi-IN" sz="3600" b="0" i="0" u="none" strike="noStrike" dirty="0">
                <a:solidFill>
                  <a:schemeClr val="bg1"/>
                </a:solidFill>
                <a:effectLst/>
                <a:latin typeface="-apple-system"/>
                <a:hlinkClick r:id="rId7" tooltip="उत्तर प्रदेश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उत्तर प्रदेश</a:t>
            </a:r>
            <a:r>
              <a:rPr lang="hi-IN" sz="3600" b="0" i="0" dirty="0">
                <a:solidFill>
                  <a:schemeClr val="bg1"/>
                </a:solidFill>
                <a:effectLst/>
                <a:latin typeface="-apple-system"/>
              </a:rPr>
              <a:t> में हुआ था।</a:t>
            </a:r>
            <a:endParaRPr lang="hi-IN" sz="3600" b="0" i="0" baseline="30000" dirty="0">
              <a:solidFill>
                <a:schemeClr val="bg1"/>
              </a:solidFill>
              <a:effectLst/>
              <a:latin typeface="-apple-system"/>
            </a:endParaRPr>
          </a:p>
          <a:p>
            <a:pPr algn="ctr"/>
            <a:r>
              <a:rPr lang="hi-IN" sz="3600" b="0" i="0" dirty="0">
                <a:solidFill>
                  <a:schemeClr val="bg1"/>
                </a:solidFill>
                <a:effectLst/>
                <a:latin typeface="-apple-system"/>
              </a:rPr>
              <a:t> कवि के पितामह शिव रत्न साहु वाराणसी के अत्यन्त प्रतिष्ठित नागरिक थे और एक विशेष प्रकार की सुरती (तम्बाकू) बनाने के कारण 'सुँघनी साहु' के नाम से विख्यात थे।</a:t>
            </a:r>
            <a:endParaRPr lang="en-IN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77437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Flowchart: Document 1">
            <a:extLst>
              <a:ext uri="{FF2B5EF4-FFF2-40B4-BE49-F238E27FC236}">
                <a16:creationId xmlns:a16="http://schemas.microsoft.com/office/drawing/2014/main" id="{F5895A86-6D08-831A-67C1-B39F7A6CB969}"/>
              </a:ext>
            </a:extLst>
          </p:cNvPr>
          <p:cNvSpPr/>
          <p:nvPr/>
        </p:nvSpPr>
        <p:spPr>
          <a:xfrm>
            <a:off x="2919915" y="-53945"/>
            <a:ext cx="7386289" cy="1392091"/>
          </a:xfrm>
          <a:prstGeom prst="flowChartDocumen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i-IN" sz="3600" dirty="0"/>
              <a:t>ध्रुवस्वामिनी-ज.प्रसाद</a:t>
            </a:r>
          </a:p>
          <a:p>
            <a:pPr algn="ctr"/>
            <a:r>
              <a:rPr lang="hi-IN" sz="3600" dirty="0"/>
              <a:t>		डॉ.जशाभाई पटेल</a:t>
            </a:r>
            <a:endParaRPr lang="en-IN" sz="36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2D79B43-5746-FE0F-701B-55A2B79D8ACA}"/>
              </a:ext>
            </a:extLst>
          </p:cNvPr>
          <p:cNvSpPr/>
          <p:nvPr/>
        </p:nvSpPr>
        <p:spPr>
          <a:xfrm>
            <a:off x="78059" y="1204333"/>
            <a:ext cx="10415239" cy="565366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i-IN" sz="24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				</a:t>
            </a:r>
            <a:r>
              <a:rPr lang="hi-IN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3. संवाद अथवा कथोपकथन</a:t>
            </a:r>
            <a:endParaRPr lang="hi-IN" sz="2400" b="1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hi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कथोपकथन नाटक का प्राण होता है। यह तीन प्रकार का होता है-श्राव्य</a:t>
            </a:r>
            <a: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अश्राव्य और नियतश्राव्य । जिस बात को </a:t>
            </a:r>
            <a:r>
              <a:rPr lang="hi-IN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पात्र सबके सामने कहता है उसे श्राव्य कथन </a:t>
            </a:r>
            <a:r>
              <a:rPr lang="hi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कहते हैं</a:t>
            </a:r>
            <a: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जो बात वह </a:t>
            </a:r>
            <a:r>
              <a:rPr lang="hi-IN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स्वयं से कहता है उसे अश्राव्य कथन</a:t>
            </a:r>
            <a:r>
              <a:rPr lang="hi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कहते हैं और </a:t>
            </a:r>
            <a:r>
              <a:rPr lang="hi-IN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जो बात कुछ के सुनने योग्य हो और अन्य के नहीं उसे नियतश्राव्य कथन</a:t>
            </a:r>
            <a:r>
              <a:rPr lang="hi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कहते हैं।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hi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प्रत्येक पात्र</a:t>
            </a:r>
            <a: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चाहे अपनी बात सबसे कहे</a:t>
            </a:r>
            <a: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चाहे केवल अपने आप से कहे और चाहे कुछ व्यक्तियों से कहे</a:t>
            </a:r>
            <a: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परन्तु कम से कम शब्दों में कहे।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hi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कथोपकथन उसी स्थिति में प्रभावशाली होता है जब वह बोलचाल की भाषा में प्रवाहपूर्ण ढंग से चलता है। उसका प्रत्येक शब्द संतुलित होना चाहिए</a:t>
            </a:r>
            <a: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उससे स्थिति का स्पष्ट आभास होना चाहिए और पात्रों के चरित्रों का उद्घाटन होना चाहिए।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hi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उत्तम कथोपकथन की एक कसौटी यह भी होती है कि यह कथानक के विकास में सहायक हो। 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E97AA98A-4779-4C29-CBE9-394EC6A53F2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01" t="13405" r="19602" b="51369"/>
          <a:stretch/>
        </p:blipFill>
        <p:spPr bwMode="auto">
          <a:xfrm>
            <a:off x="479501" y="1"/>
            <a:ext cx="1773045" cy="1463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78653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78059" y="0"/>
            <a:ext cx="10326029" cy="7486185"/>
          </a:xfrm>
        </p:spPr>
        <p:txBody>
          <a:bodyPr/>
          <a:lstStyle/>
          <a:p>
            <a:pPr marL="0" lvl="0" indent="0">
              <a:buNone/>
            </a:pPr>
            <a:endParaRPr lang="en-US" dirty="0"/>
          </a:p>
        </p:txBody>
      </p:sp>
      <p:pic>
        <p:nvPicPr>
          <p:cNvPr id="1026" name="Picture 2" descr="Image Result">
            <a:extLst>
              <a:ext uri="{FF2B5EF4-FFF2-40B4-BE49-F238E27FC236}">
                <a16:creationId xmlns:a16="http://schemas.microsoft.com/office/drawing/2014/main" id="{94A4C25F-7D4F-9D58-CA31-B485AA8884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915" y="0"/>
            <a:ext cx="2531328" cy="1989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lowchart: Document 1">
            <a:extLst>
              <a:ext uri="{FF2B5EF4-FFF2-40B4-BE49-F238E27FC236}">
                <a16:creationId xmlns:a16="http://schemas.microsoft.com/office/drawing/2014/main" id="{F5895A86-6D08-831A-67C1-B39F7A6CB969}"/>
              </a:ext>
            </a:extLst>
          </p:cNvPr>
          <p:cNvSpPr/>
          <p:nvPr/>
        </p:nvSpPr>
        <p:spPr>
          <a:xfrm>
            <a:off x="2919915" y="-53945"/>
            <a:ext cx="7386289" cy="2096987"/>
          </a:xfrm>
          <a:prstGeom prst="flowChartDocument">
            <a:avLst/>
          </a:prstGeom>
          <a:solidFill>
            <a:schemeClr val="tx2">
              <a:lumMod val="75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sz="3600" dirty="0"/>
              <a:t>जयशंकर प्रसाद- ध्रुवस्वामीनी</a:t>
            </a:r>
          </a:p>
          <a:p>
            <a:pPr algn="ctr"/>
            <a:r>
              <a:rPr lang="hi-IN" sz="3600" dirty="0"/>
              <a:t>		डॉ.जशाभाई पटेल</a:t>
            </a:r>
            <a:endParaRPr lang="en-IN" sz="36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2D79B43-5746-FE0F-701B-55A2B79D8ACA}"/>
              </a:ext>
            </a:extLst>
          </p:cNvPr>
          <p:cNvSpPr/>
          <p:nvPr/>
        </p:nvSpPr>
        <p:spPr>
          <a:xfrm>
            <a:off x="78059" y="1783080"/>
            <a:ext cx="10415239" cy="507492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i-IN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जयशंकर प्रसाद को </a:t>
            </a:r>
            <a:r>
              <a:rPr lang="en-IN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'</a:t>
            </a:r>
            <a:r>
              <a:rPr lang="hi-IN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झारखण्डी</a:t>
            </a:r>
            <a:r>
              <a:rPr lang="en-IN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'</a:t>
            </a:r>
            <a:r>
              <a:rPr lang="en-IN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hi-IN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कहकर पुकारा जाता था। </a:t>
            </a:r>
            <a:endParaRPr lang="en-IN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r>
              <a:rPr lang="hi-IN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संस्कृत</a:t>
            </a:r>
            <a:r>
              <a:rPr lang="en-IN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हिन्दी</a:t>
            </a:r>
            <a:r>
              <a:rPr lang="en-IN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फ़ारसी</a:t>
            </a:r>
            <a:r>
              <a:rPr lang="en-IN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उर्दू के लिए शिक्षक नियुक्त थे।</a:t>
            </a:r>
          </a:p>
          <a:p>
            <a:r>
              <a:rPr lang="hi-IN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प्रसाद की </a:t>
            </a:r>
            <a:r>
              <a:rPr lang="hi-IN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बारह वर्ष की अवस्था थी</a:t>
            </a:r>
            <a:r>
              <a:rPr lang="en-IN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तभी उनके पिता का देहान्त</a:t>
            </a:r>
            <a:r>
              <a:rPr lang="hi-IN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हो गया। जो वैभव में लोटता था</a:t>
            </a:r>
            <a:r>
              <a:rPr lang="en-IN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ऋण के भार से दब गया। पिता की मृत्यु के दो-तीन वर्षों के भीतर ही प्रसाद की माता का भी देहान्त हो गया और सबसे दुर्भाग्य का दिन वह आया</a:t>
            </a:r>
            <a:r>
              <a:rPr lang="en-IN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जब उनके </a:t>
            </a:r>
            <a:r>
              <a:rPr lang="hi-IN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ज्येष्ठ भ्राता शम्भूरतन चल बसे तथा सत्रह वर्ष की अवस्था में ही</a:t>
            </a:r>
            <a:r>
              <a:rPr lang="hi-IN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प्रसाद को एक भारी उत्तरदायित्व सम्भालना पड़ा। </a:t>
            </a:r>
            <a:endParaRPr lang="en-IN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9722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78059" y="0"/>
            <a:ext cx="10326029" cy="7486185"/>
          </a:xfrm>
        </p:spPr>
        <p:txBody>
          <a:bodyPr/>
          <a:lstStyle/>
          <a:p>
            <a:pPr marL="0" lvl="0" indent="0">
              <a:buNone/>
            </a:pPr>
            <a:endParaRPr lang="en-US" dirty="0"/>
          </a:p>
        </p:txBody>
      </p:sp>
      <p:pic>
        <p:nvPicPr>
          <p:cNvPr id="1026" name="Picture 2" descr="Image Result">
            <a:extLst>
              <a:ext uri="{FF2B5EF4-FFF2-40B4-BE49-F238E27FC236}">
                <a16:creationId xmlns:a16="http://schemas.microsoft.com/office/drawing/2014/main" id="{94A4C25F-7D4F-9D58-CA31-B485AA8884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915" y="0"/>
            <a:ext cx="2531328" cy="1989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lowchart: Document 1">
            <a:extLst>
              <a:ext uri="{FF2B5EF4-FFF2-40B4-BE49-F238E27FC236}">
                <a16:creationId xmlns:a16="http://schemas.microsoft.com/office/drawing/2014/main" id="{F5895A86-6D08-831A-67C1-B39F7A6CB969}"/>
              </a:ext>
            </a:extLst>
          </p:cNvPr>
          <p:cNvSpPr/>
          <p:nvPr/>
        </p:nvSpPr>
        <p:spPr>
          <a:xfrm>
            <a:off x="2919915" y="-53945"/>
            <a:ext cx="7386289" cy="2096987"/>
          </a:xfrm>
          <a:prstGeom prst="flowChartDocument">
            <a:avLst/>
          </a:prstGeom>
          <a:solidFill>
            <a:schemeClr val="tx2">
              <a:lumMod val="75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sz="3600" dirty="0"/>
              <a:t>जयशंकर प्रसाद- ध्रुवस्वामीनी</a:t>
            </a:r>
          </a:p>
          <a:p>
            <a:pPr algn="ctr"/>
            <a:r>
              <a:rPr lang="hi-IN" sz="3600" dirty="0"/>
              <a:t>		डॉ.जशाभाई पटेल</a:t>
            </a:r>
            <a:endParaRPr lang="en-IN" sz="36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2D79B43-5746-FE0F-701B-55A2B79D8ACA}"/>
              </a:ext>
            </a:extLst>
          </p:cNvPr>
          <p:cNvSpPr/>
          <p:nvPr/>
        </p:nvSpPr>
        <p:spPr>
          <a:xfrm>
            <a:off x="78059" y="1989098"/>
            <a:ext cx="10415239" cy="4868901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i-IN" sz="2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जीवन कुल 48 वर्ष का रहा</a:t>
            </a:r>
            <a:r>
              <a:rPr lang="hi-IN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endParaRPr lang="en-GB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r>
              <a:rPr lang="hi-IN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कविता</a:t>
            </a:r>
            <a:r>
              <a:rPr lang="en-IN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उपन्यास</a:t>
            </a:r>
            <a:r>
              <a:rPr lang="en-IN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नाटक और निबन्ध सभी में उनकी गति समान है।</a:t>
            </a:r>
            <a:endParaRPr lang="en-GB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r>
              <a:rPr lang="hi-IN" sz="2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नौ वर्ष </a:t>
            </a:r>
            <a:r>
              <a:rPr lang="hi-IN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की अवस्था में ही जयशंकर प्रसाद ने </a:t>
            </a:r>
            <a:r>
              <a:rPr lang="en-IN" sz="2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'</a:t>
            </a:r>
            <a:r>
              <a:rPr lang="hi-IN" sz="2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कलाधर</a:t>
            </a:r>
            <a:r>
              <a:rPr lang="en-IN" sz="2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'</a:t>
            </a:r>
            <a:r>
              <a:rPr lang="en-IN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hi-IN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उपनाम से ब्रजभाषा में एक सवैया लिखकर अपने गुरु रसमयसिद्ध को दिखाया था। </a:t>
            </a:r>
            <a:endParaRPr lang="en-GB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r>
              <a:rPr lang="hi-IN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कालक्रम के अनुसार </a:t>
            </a:r>
            <a:r>
              <a:rPr lang="en-IN" sz="2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'</a:t>
            </a:r>
            <a:r>
              <a:rPr lang="hi-IN" sz="2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चित्राधार</a:t>
            </a:r>
            <a:r>
              <a:rPr lang="en-IN" sz="2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' </a:t>
            </a:r>
            <a:r>
              <a:rPr lang="hi-IN" sz="2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प्रसाद का प्रथम संग्रह है। इसका प्रथम संस्करण 1918 ई. में हुआ। इसमें कविता</a:t>
            </a:r>
            <a:r>
              <a:rPr lang="en-IN" sz="2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कहानी</a:t>
            </a:r>
            <a:r>
              <a:rPr lang="en-IN" sz="2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नाटक</a:t>
            </a:r>
            <a:r>
              <a:rPr lang="en-IN" sz="2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निबन्ध सभी का संकलन था</a:t>
            </a:r>
            <a:r>
              <a:rPr lang="hi-IN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और भाषा ब्रज तथा खड़ी बोली दोनों थी।</a:t>
            </a:r>
            <a:endParaRPr lang="en-IN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69826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78059" y="0"/>
            <a:ext cx="10326029" cy="7486185"/>
          </a:xfrm>
        </p:spPr>
        <p:txBody>
          <a:bodyPr/>
          <a:lstStyle/>
          <a:p>
            <a:pPr marL="0" lvl="0" indent="0">
              <a:buNone/>
            </a:pPr>
            <a:endParaRPr lang="en-US" dirty="0"/>
          </a:p>
        </p:txBody>
      </p:sp>
      <p:pic>
        <p:nvPicPr>
          <p:cNvPr id="1026" name="Picture 2" descr="Image Result">
            <a:extLst>
              <a:ext uri="{FF2B5EF4-FFF2-40B4-BE49-F238E27FC236}">
                <a16:creationId xmlns:a16="http://schemas.microsoft.com/office/drawing/2014/main" id="{94A4C25F-7D4F-9D58-CA31-B485AA8884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915" y="0"/>
            <a:ext cx="2531328" cy="1989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lowchart: Document 1">
            <a:extLst>
              <a:ext uri="{FF2B5EF4-FFF2-40B4-BE49-F238E27FC236}">
                <a16:creationId xmlns:a16="http://schemas.microsoft.com/office/drawing/2014/main" id="{F5895A86-6D08-831A-67C1-B39F7A6CB969}"/>
              </a:ext>
            </a:extLst>
          </p:cNvPr>
          <p:cNvSpPr/>
          <p:nvPr/>
        </p:nvSpPr>
        <p:spPr>
          <a:xfrm>
            <a:off x="2919915" y="-53945"/>
            <a:ext cx="7386289" cy="2096987"/>
          </a:xfrm>
          <a:prstGeom prst="flowChartDocument">
            <a:avLst/>
          </a:prstGeom>
          <a:solidFill>
            <a:schemeClr val="tx2">
              <a:lumMod val="75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sz="3600" dirty="0"/>
              <a:t>जयशंकर प्रसाद- ध्रुवस्वामीनी</a:t>
            </a:r>
          </a:p>
          <a:p>
            <a:pPr algn="ctr"/>
            <a:r>
              <a:rPr lang="hi-IN" sz="3600" dirty="0"/>
              <a:t>		डॉ.जशाभाई पटेल</a:t>
            </a:r>
            <a:endParaRPr lang="en-IN" sz="36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2D79B43-5746-FE0F-701B-55A2B79D8ACA}"/>
              </a:ext>
            </a:extLst>
          </p:cNvPr>
          <p:cNvSpPr/>
          <p:nvPr/>
        </p:nvSpPr>
        <p:spPr>
          <a:xfrm>
            <a:off x="78059" y="1989099"/>
            <a:ext cx="10415239" cy="4868901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i-IN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IN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'</a:t>
            </a:r>
            <a:r>
              <a:rPr lang="hi-IN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कानन कुसुम</a:t>
            </a:r>
            <a:r>
              <a:rPr lang="en-IN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' </a:t>
            </a:r>
            <a:r>
              <a:rPr lang="hi-IN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खड़ीबोली की कविताओं का प्रथम संग्रह है</a:t>
            </a:r>
            <a:endParaRPr lang="en-GB" sz="32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i-IN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कामायनी</a:t>
            </a:r>
            <a:r>
              <a:rPr lang="en-IN" sz="32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कामायनी महाकाव्य अक्षय कीर्ति का स्तम्भ है।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i-IN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खण्डकाव्य:- प्रेमपथिक (1914)</a:t>
            </a:r>
            <a:r>
              <a:rPr lang="en-IN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महाराणा का महत्व (1914)</a:t>
            </a:r>
            <a:endParaRPr lang="en-GB" sz="4400" b="1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i-IN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आँसू</a:t>
            </a:r>
            <a:r>
              <a:rPr lang="en-GB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आँसू कवि के मर्मस्पर्शी वियोगपरक उदगारों का प्रस्तुतीकरण </a:t>
            </a:r>
            <a:endParaRPr lang="en-IN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i-IN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लहर</a:t>
            </a:r>
            <a:r>
              <a:rPr lang="en-GB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यह मुक्तक रचनाओं का संग्रह है।</a:t>
            </a:r>
            <a:endParaRPr lang="en-IN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i-IN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झरना</a:t>
            </a:r>
            <a:r>
              <a:rPr lang="en-GB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 </a:t>
            </a:r>
            <a:r>
              <a:rPr lang="hi-IN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छायावादी शैली में रचित कविताएँ इसमें संग्रहीत हैं।</a:t>
            </a:r>
            <a:endParaRPr lang="en-IN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i-IN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चित्राधार</a:t>
            </a:r>
            <a:r>
              <a:rPr lang="en-IN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ब्रज में रची गयी कविताओं का संग्रह है।</a:t>
            </a:r>
            <a:endParaRPr lang="en-IN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7241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78059" y="0"/>
            <a:ext cx="10326029" cy="7486185"/>
          </a:xfrm>
        </p:spPr>
        <p:txBody>
          <a:bodyPr/>
          <a:lstStyle/>
          <a:p>
            <a:pPr marL="0" lvl="0" indent="0">
              <a:buNone/>
            </a:pPr>
            <a:endParaRPr lang="en-US" dirty="0"/>
          </a:p>
        </p:txBody>
      </p:sp>
      <p:pic>
        <p:nvPicPr>
          <p:cNvPr id="1026" name="Picture 2" descr="Image Result">
            <a:extLst>
              <a:ext uri="{FF2B5EF4-FFF2-40B4-BE49-F238E27FC236}">
                <a16:creationId xmlns:a16="http://schemas.microsoft.com/office/drawing/2014/main" id="{94A4C25F-7D4F-9D58-CA31-B485AA8884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915" y="0"/>
            <a:ext cx="2531328" cy="1989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lowchart: Document 1">
            <a:extLst>
              <a:ext uri="{FF2B5EF4-FFF2-40B4-BE49-F238E27FC236}">
                <a16:creationId xmlns:a16="http://schemas.microsoft.com/office/drawing/2014/main" id="{F5895A86-6D08-831A-67C1-B39F7A6CB969}"/>
              </a:ext>
            </a:extLst>
          </p:cNvPr>
          <p:cNvSpPr/>
          <p:nvPr/>
        </p:nvSpPr>
        <p:spPr>
          <a:xfrm>
            <a:off x="2919915" y="-53945"/>
            <a:ext cx="7386289" cy="2096987"/>
          </a:xfrm>
          <a:prstGeom prst="flowChartDocument">
            <a:avLst/>
          </a:prstGeom>
          <a:solidFill>
            <a:schemeClr val="tx2">
              <a:lumMod val="75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sz="3600" dirty="0"/>
              <a:t>जयशंकर प्रसाद- ध्रुवस्वामीनी</a:t>
            </a:r>
          </a:p>
          <a:p>
            <a:pPr algn="ctr"/>
            <a:r>
              <a:rPr lang="hi-IN" sz="3600" dirty="0"/>
              <a:t>		डॉ.जशाभाई पटेल</a:t>
            </a:r>
            <a:endParaRPr lang="en-IN" sz="36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2D79B43-5746-FE0F-701B-55A2B79D8ACA}"/>
              </a:ext>
            </a:extLst>
          </p:cNvPr>
          <p:cNvSpPr/>
          <p:nvPr/>
        </p:nvSpPr>
        <p:spPr>
          <a:xfrm>
            <a:off x="78059" y="1989099"/>
            <a:ext cx="10415239" cy="4868901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hi-IN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hi-IN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i-IN" sz="24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चंपू काव्य: 	उर्वशी (1906)</a:t>
            </a:r>
            <a:r>
              <a:rPr lang="en-IN" sz="24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वब्रुवाहन (1907)</a:t>
            </a:r>
            <a:endParaRPr lang="en-GB" sz="54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i-IN" sz="44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hi-IN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गद्य रचनाएँ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r>
              <a:rPr lang="hi-IN" sz="2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नाटक</a:t>
            </a:r>
            <a:r>
              <a:rPr lang="en-IN" sz="28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चन्द्रगुप्त</a:t>
            </a:r>
            <a:r>
              <a:rPr lang="en-IN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ध्रुवस्वामिनी</a:t>
            </a:r>
            <a:r>
              <a:rPr lang="en-IN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स्कन्दगुप्त</a:t>
            </a:r>
            <a:r>
              <a:rPr lang="en-IN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जनमेजय का नागयज्ञ</a:t>
            </a:r>
            <a:r>
              <a:rPr lang="en-IN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एक घूँट</a:t>
            </a:r>
            <a:r>
              <a:rPr lang="en-IN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विशाख</a:t>
            </a:r>
            <a:r>
              <a:rPr lang="en-IN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अजातशत्रु आदि।</a:t>
            </a:r>
            <a:endParaRPr lang="en-IN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i-IN" sz="2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कहानी-संग्रह</a:t>
            </a:r>
            <a:r>
              <a:rPr lang="en-IN" sz="28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प्रतिध्वनि</a:t>
            </a:r>
            <a:r>
              <a:rPr lang="en-IN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छाया</a:t>
            </a:r>
            <a:r>
              <a:rPr lang="en-IN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आकाशदीप</a:t>
            </a:r>
            <a:r>
              <a:rPr lang="en-IN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आँधी तथा इन्द्रजाल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i-IN" sz="2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उपन्यास</a:t>
            </a:r>
            <a:r>
              <a:rPr lang="en-IN" sz="28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तितली और कंकाल।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i-IN" sz="2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निबन्ध</a:t>
            </a:r>
            <a:r>
              <a:rPr lang="en-IN" sz="2800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काव्य और कला।</a:t>
            </a:r>
            <a:r>
              <a:rPr lang="hi-IN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endParaRPr lang="en-GB" sz="32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i-IN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देहान्त 15 नवम्बर</a:t>
            </a:r>
            <a:r>
              <a:rPr lang="en-IN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32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सन् 1937 ई. में हो गया।</a:t>
            </a:r>
            <a:endParaRPr lang="en-IN" sz="28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0128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Flowchart: Document 1">
            <a:extLst>
              <a:ext uri="{FF2B5EF4-FFF2-40B4-BE49-F238E27FC236}">
                <a16:creationId xmlns:a16="http://schemas.microsoft.com/office/drawing/2014/main" id="{F5895A86-6D08-831A-67C1-B39F7A6CB969}"/>
              </a:ext>
            </a:extLst>
          </p:cNvPr>
          <p:cNvSpPr/>
          <p:nvPr/>
        </p:nvSpPr>
        <p:spPr>
          <a:xfrm>
            <a:off x="2919915" y="-53945"/>
            <a:ext cx="7386289" cy="2096987"/>
          </a:xfrm>
          <a:prstGeom prst="flowChartDocumen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i-IN" sz="3600" dirty="0"/>
              <a:t>ध्रुवस्वामिनी-ज.प्रसाद</a:t>
            </a:r>
          </a:p>
          <a:p>
            <a:pPr algn="ctr"/>
            <a:r>
              <a:rPr lang="hi-IN" sz="3600" dirty="0"/>
              <a:t>		डॉ.जशाभाई पटेल</a:t>
            </a:r>
            <a:endParaRPr lang="en-IN" sz="36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2D79B43-5746-FE0F-701B-55A2B79D8ACA}"/>
              </a:ext>
            </a:extLst>
          </p:cNvPr>
          <p:cNvSpPr/>
          <p:nvPr/>
        </p:nvSpPr>
        <p:spPr>
          <a:xfrm>
            <a:off x="78059" y="1989099"/>
            <a:ext cx="10415239" cy="486890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i-IN" sz="3200" b="1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					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i-IN" sz="32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					</a:t>
            </a:r>
            <a:r>
              <a:rPr lang="hi-IN" sz="3200" b="1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नाटक के तत्व-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i-IN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1. कथावस्तु</a:t>
            </a:r>
            <a:endParaRPr lang="en-IN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i-IN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2. पात्र एवं चरित्र चित्रण</a:t>
            </a:r>
            <a:endParaRPr lang="en-IN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i-IN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3. संवाद अथवा कथोपकथन</a:t>
            </a:r>
            <a:endParaRPr lang="en-IN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i-IN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4. भाषा-शैली</a:t>
            </a:r>
            <a:endParaRPr lang="en-IN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i-IN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5. देश काल अथवा पर्यावरण</a:t>
            </a:r>
            <a:endParaRPr lang="en-IN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i-IN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6. उद्देश्य</a:t>
            </a:r>
            <a:endParaRPr lang="en-IN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i-IN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7. अभिनय</a:t>
            </a:r>
            <a:endParaRPr lang="en-IN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GB" sz="3200" b="1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E97AA98A-4779-4C29-CBE9-394EC6A53F2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01" t="13405" r="19602" b="51369"/>
          <a:stretch/>
        </p:blipFill>
        <p:spPr bwMode="auto">
          <a:xfrm>
            <a:off x="479501" y="1"/>
            <a:ext cx="2395809" cy="2341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32987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Flowchart: Document 1">
            <a:extLst>
              <a:ext uri="{FF2B5EF4-FFF2-40B4-BE49-F238E27FC236}">
                <a16:creationId xmlns:a16="http://schemas.microsoft.com/office/drawing/2014/main" id="{F5895A86-6D08-831A-67C1-B39F7A6CB969}"/>
              </a:ext>
            </a:extLst>
          </p:cNvPr>
          <p:cNvSpPr/>
          <p:nvPr/>
        </p:nvSpPr>
        <p:spPr>
          <a:xfrm>
            <a:off x="2919915" y="-53945"/>
            <a:ext cx="7386289" cy="2096987"/>
          </a:xfrm>
          <a:prstGeom prst="flowChartDocumen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i-IN" sz="3600" dirty="0"/>
              <a:t>ध्रुवस्वामिनी-ज.प्रसाद</a:t>
            </a:r>
          </a:p>
          <a:p>
            <a:pPr algn="ctr"/>
            <a:r>
              <a:rPr lang="hi-IN" sz="3600" dirty="0"/>
              <a:t>		डॉ.जशाभाई पटेल</a:t>
            </a:r>
            <a:endParaRPr lang="en-IN" sz="36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2D79B43-5746-FE0F-701B-55A2B79D8ACA}"/>
              </a:ext>
            </a:extLst>
          </p:cNvPr>
          <p:cNvSpPr/>
          <p:nvPr/>
        </p:nvSpPr>
        <p:spPr>
          <a:xfrm>
            <a:off x="78059" y="1989099"/>
            <a:ext cx="10415239" cy="486890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i-IN" sz="2400" b="1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				नाटक के तत्व-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hi-IN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कथावस्तु-</a:t>
            </a:r>
            <a:r>
              <a:rPr lang="hi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कथानक </a:t>
            </a:r>
            <a:r>
              <a:rPr lang="hi-IN" sz="24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तीन प्रकार का होता है-प्रख्यात</a:t>
            </a:r>
            <a:r>
              <a:rPr lang="en-IN" sz="24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उत्पाय और मिश्र।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hi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पौराणिक अथवा ऐतिहासिक कथानक को प्रख्यात</a:t>
            </a:r>
            <a: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काल्पनिक कथानक को उत्पाय और इन दोनों के मिश्रित रूप को मिश्र कथानक कहते हैं।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hi-IN" sz="24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आरम्भ से अन्त तक चलने वाली कथा को आधिकारिक और इस कथा के विकास में सहायक </a:t>
            </a:r>
            <a:r>
              <a:rPr lang="hi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प्रसंगवश चलने वाली कथा को </a:t>
            </a:r>
            <a:r>
              <a:rPr lang="hi-IN" sz="24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प्रासंगिक कथावस्तु</a:t>
            </a:r>
            <a:endParaRPr lang="hi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hi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नाटक की कथावस्तु यथा सम्भव </a:t>
            </a:r>
            <a:r>
              <a:rPr lang="hi-IN" sz="24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यथार्थ</a:t>
            </a:r>
            <a:r>
              <a:rPr lang="en-IN" sz="24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संक्षिप्त और स्पष्ट </a:t>
            </a:r>
            <a:r>
              <a:rPr lang="hi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होनी चाहिए।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hi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नाटक कथावस्तु यदि कल्पना से गढ़ी जाए तो भी वह इतनी यथार्थ होनी चाहिए कि पाठक उसको समाज एक घटना के रूप में स्वीकार करे।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hi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नाटककार की सफलता इस बात में निहित होती है कि वह कथानक को कम-से-कम विस्तार दे और उसे अधिक से अधिक स्पष्ट करें।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E97AA98A-4779-4C29-CBE9-394EC6A53F2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01" t="13405" r="19602" b="51369"/>
          <a:stretch/>
        </p:blipFill>
        <p:spPr bwMode="auto">
          <a:xfrm>
            <a:off x="479501" y="1"/>
            <a:ext cx="2395809" cy="2341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343851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Flowchart: Document 1">
            <a:extLst>
              <a:ext uri="{FF2B5EF4-FFF2-40B4-BE49-F238E27FC236}">
                <a16:creationId xmlns:a16="http://schemas.microsoft.com/office/drawing/2014/main" id="{F5895A86-6D08-831A-67C1-B39F7A6CB969}"/>
              </a:ext>
            </a:extLst>
          </p:cNvPr>
          <p:cNvSpPr/>
          <p:nvPr/>
        </p:nvSpPr>
        <p:spPr>
          <a:xfrm>
            <a:off x="2919915" y="-53945"/>
            <a:ext cx="7386289" cy="2096987"/>
          </a:xfrm>
          <a:prstGeom prst="flowChartDocumen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i-IN" sz="3600" dirty="0"/>
              <a:t>ध्रुवस्वामिनी-ज.प्रसाद</a:t>
            </a:r>
          </a:p>
          <a:p>
            <a:pPr algn="ctr"/>
            <a:r>
              <a:rPr lang="hi-IN" sz="3600" dirty="0"/>
              <a:t>		डॉ.जशाभाई पटेल</a:t>
            </a:r>
            <a:endParaRPr lang="en-IN" sz="36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2D79B43-5746-FE0F-701B-55A2B79D8ACA}"/>
              </a:ext>
            </a:extLst>
          </p:cNvPr>
          <p:cNvSpPr/>
          <p:nvPr/>
        </p:nvSpPr>
        <p:spPr>
          <a:xfrm>
            <a:off x="78059" y="1989099"/>
            <a:ext cx="10415239" cy="486890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i-IN" sz="2400" b="1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				नाटक के तत्व-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i-IN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2. पात्र एवं चरित्र चित्रण</a:t>
            </a:r>
            <a:endParaRPr lang="hi-IN" sz="3200" b="1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hi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नाटक के प्रधान पात्र को नायक और प्रधान पात्रा को नायिका कहते हैं।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hi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चारित्रिक गुणों के आधार पर नायक चार प्रकार के माने जाते हैं। धीरोदात्त</a:t>
            </a:r>
            <a: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धीर ललित</a:t>
            </a:r>
            <a: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धीर प्रशान्त और धीरोद्धता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hi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श्रेष्ठ वृत्तियों वाले</a:t>
            </a:r>
            <a: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क्षमाशील</a:t>
            </a:r>
            <a: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अहंकार शून्य एवं गम्भीर नायक को धीरोदात्त: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hi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कोमल स्वभाव वाले</a:t>
            </a:r>
            <a: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सुखान्देशी</a:t>
            </a:r>
            <a: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कलाविद और निश्चिन्त नायक को धीरललित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hi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गम्भीर और शान्त प्रकृति वाले नायक को धीर प्रशान्त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hi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मायावी</a:t>
            </a:r>
            <a: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अभिमानी एवं धोखोबाज नायक को धीरोद्धत्त नायक कहते हैं।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E97AA98A-4779-4C29-CBE9-394EC6A53F2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01" t="13405" r="19602" b="51369"/>
          <a:stretch/>
        </p:blipFill>
        <p:spPr bwMode="auto">
          <a:xfrm>
            <a:off x="479501" y="1"/>
            <a:ext cx="2395809" cy="2341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8168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Flowchart: Document 1">
            <a:extLst>
              <a:ext uri="{FF2B5EF4-FFF2-40B4-BE49-F238E27FC236}">
                <a16:creationId xmlns:a16="http://schemas.microsoft.com/office/drawing/2014/main" id="{F5895A86-6D08-831A-67C1-B39F7A6CB969}"/>
              </a:ext>
            </a:extLst>
          </p:cNvPr>
          <p:cNvSpPr/>
          <p:nvPr/>
        </p:nvSpPr>
        <p:spPr>
          <a:xfrm>
            <a:off x="2919915" y="-53945"/>
            <a:ext cx="7386289" cy="1392091"/>
          </a:xfrm>
          <a:prstGeom prst="flowChartDocumen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i-IN" sz="3600" dirty="0"/>
              <a:t>ध्रुवस्वामिनी-ज.प्रसाद</a:t>
            </a:r>
          </a:p>
          <a:p>
            <a:pPr algn="ctr"/>
            <a:r>
              <a:rPr lang="hi-IN" sz="3600" dirty="0"/>
              <a:t>		डॉ.जशाभाई पटेल</a:t>
            </a:r>
            <a:endParaRPr lang="en-IN" sz="36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2D79B43-5746-FE0F-701B-55A2B79D8ACA}"/>
              </a:ext>
            </a:extLst>
          </p:cNvPr>
          <p:cNvSpPr/>
          <p:nvPr/>
        </p:nvSpPr>
        <p:spPr>
          <a:xfrm>
            <a:off x="78059" y="1204333"/>
            <a:ext cx="10415239" cy="565366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i-IN" sz="20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				</a:t>
            </a:r>
            <a:r>
              <a:rPr lang="hi-IN" sz="20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2</a:t>
            </a:r>
            <a:r>
              <a:rPr lang="hi-IN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. पात्र एवं चरित्र चित्रण</a:t>
            </a:r>
            <a:endParaRPr lang="hi-IN" sz="2000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hi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नायिकाओं के भी कई भेद किए जाते हैं-स्वाधीन पतिका</a:t>
            </a: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वासक सज्जा</a:t>
            </a: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विरहोत्कंठिता</a:t>
            </a: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बहिता</a:t>
            </a: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विप्रलब्धा</a:t>
            </a: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प्रोषित पतिका</a:t>
            </a: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अभिसारिका एवं कलहांतरिता</a:t>
            </a: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आदि।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hi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नायक के प्रतिद्वन्त्री पात्र को प्रतिनायक कहा जाता है। प्रासंगिक कथा का नायक पीठ मर्द कहलाता है।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hi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नाटक में हास्य रस का सृजन करने वाले नायक को विदूषक की संज्ञा दी जाती है। </a:t>
            </a:r>
            <a:endParaRPr lang="hi-IN" sz="20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hi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कम से कम पात्र हों</a:t>
            </a: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उसका कम-से-कम विस्तार हो परन्तु पात्रों का चरित्र उभरकर सामने आए और कथानक अपने में पूर्ण प्रतीत हो।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hi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नाटक में पात्रों के चरित्रों की व्याख्या नहीं की जाती। नाटक के किसी भी पात्र के चरित्र का मूल्यांकन उसके कार्यों</a:t>
            </a:r>
            <a: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hi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कथनों और स्वगत कथनों अथवा उसके बारे में अन्य पात्रों के बीच हुई वार्तालाप के आधार पर ही किया जाता है।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hi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नाटककार की सफलता इस बात पर बहुत कुछ आधारित होती है कि वह पात्रों के चरित्र-चित्रण में यथा परिस्थितियों का सृजन किस सीमा तक कर पाता है।</a:t>
            </a:r>
            <a:endParaRPr lang="en-IN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E97AA98A-4779-4C29-CBE9-394EC6A53F2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01" t="13405" r="19602" b="51369"/>
          <a:stretch/>
        </p:blipFill>
        <p:spPr bwMode="auto">
          <a:xfrm>
            <a:off x="479501" y="1"/>
            <a:ext cx="1773045" cy="1463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5719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5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Celebration design slides.potx" id="{721A2DAC-17F9-49D5-9467-48377BA00D19}" vid="{6569DAFB-DD25-434B-8E4C-5109212A83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Celebration design slides presentation</Template>
  <TotalTime>112</TotalTime>
  <Words>1089</Words>
  <Application>Microsoft Office PowerPoint</Application>
  <PresentationFormat>Widescreen</PresentationFormat>
  <Paragraphs>82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-apple-system</vt:lpstr>
      <vt:lpstr>Arial</vt:lpstr>
      <vt:lpstr>Calibri</vt:lpstr>
      <vt:lpstr>Wingdings</vt:lpstr>
      <vt:lpstr>Wingdings 2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jashabhai99799p@gmail.com</dc:creator>
  <cp:lastModifiedBy>jashabhai99799p@gmail.com</cp:lastModifiedBy>
  <cp:revision>1</cp:revision>
  <dcterms:created xsi:type="dcterms:W3CDTF">2023-01-18T02:41:31Z</dcterms:created>
  <dcterms:modified xsi:type="dcterms:W3CDTF">2023-01-18T12:17:04Z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74062000</vt:r8>
  </property>
  <property fmtid="{D5CDD505-2E9C-101B-9397-08002B2CF9AE}" pid="3" name="HiddenCategoryTags">
    <vt:lpwstr/>
  </property>
  <property fmtid="{D5CDD505-2E9C-101B-9397-08002B2CF9AE}" pid="4" name="InternalTags">
    <vt:lpwstr/>
  </property>
  <property fmtid="{D5CDD505-2E9C-101B-9397-08002B2CF9AE}" pid="5" name="CampaignTags">
    <vt:lpwstr/>
  </property>
  <property fmtid="{D5CDD505-2E9C-101B-9397-08002B2CF9AE}" pid="6" name="Applications">
    <vt:lpwstr/>
  </property>
  <property fmtid="{D5CDD505-2E9C-101B-9397-08002B2CF9AE}" pid="7" name="ScenarioTags">
    <vt:lpwstr/>
  </property>
  <property fmtid="{D5CDD505-2E9C-101B-9397-08002B2CF9AE}" pid="8" name="ContentTypeId">
    <vt:lpwstr>0x010100AA3F7D94069FF64A86F7DFF56D60E3BE</vt:lpwstr>
  </property>
  <property fmtid="{D5CDD505-2E9C-101B-9397-08002B2CF9AE}" pid="9" name="FeatureTags">
    <vt:lpwstr/>
  </property>
  <property fmtid="{D5CDD505-2E9C-101B-9397-08002B2CF9AE}" pid="10" name="LocalizationTags">
    <vt:lpwstr/>
  </property>
  <property fmtid="{D5CDD505-2E9C-101B-9397-08002B2CF9AE}" pid="11" name="CategoryTags">
    <vt:lpwstr/>
  </property>
</Properties>
</file>