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62" r:id="rId4"/>
    <p:sldId id="259" r:id="rId5"/>
    <p:sldId id="260" r:id="rId6"/>
    <p:sldId id="261" r:id="rId7"/>
    <p:sldId id="263" r:id="rId8"/>
    <p:sldId id="2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D13B-F47D-4E09-99FB-73033CD56D98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D4D7-7DFD-4394-81BB-D9931FF1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9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8461-D9AD-980E-F21C-1CEAE0D3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197427"/>
            <a:ext cx="10364451" cy="1018309"/>
          </a:xfrm>
        </p:spPr>
        <p:txBody>
          <a:bodyPr/>
          <a:lstStyle/>
          <a:p>
            <a:r>
              <a:rPr lang="hi-IN" dirty="0"/>
              <a:t>भगवानदास जैन-वर्षा गीत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B751-F1FD-116B-ACD8-078D9D59D7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24790"/>
            <a:ext cx="6192982" cy="5933209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[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जन्म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सन्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1938 ]</a:t>
            </a:r>
            <a:endParaRPr lang="hi-IN" sz="2800" dirty="0">
              <a:latin typeface="Arial" panose="020B0604020202020204" pitchFamily="34" charset="0"/>
              <a:ea typeface="Palanquin Dark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जन्म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बुन्देल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खण्ड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सागर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(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म.प्र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.)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हुआ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।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कई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वर्ष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पहले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बुन्देलखंड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अहमदाबाद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(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गुजरात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)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आकर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बसे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। </a:t>
            </a:r>
            <a:endParaRPr lang="hi-IN" sz="2800" dirty="0">
              <a:effectLst/>
              <a:latin typeface="Palanquin Dark"/>
              <a:ea typeface="Palanquin Dark"/>
              <a:cs typeface="Palanquin Dark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प्रो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.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भगवान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दास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जैन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गुजरात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वर्तमान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हिन्दी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गजलकारों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अग्रगण्य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।</a:t>
            </a:r>
            <a:endParaRPr lang="hi-IN" sz="2800" dirty="0">
              <a:effectLst/>
              <a:latin typeface="Palanquin Dark"/>
              <a:ea typeface="Palanquin Dark"/>
              <a:cs typeface="Palanquin Dark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देश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विभिन्न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राज्यों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प्रकाशित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लगभग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दो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दर्जन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सहयोगी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प्रकाशनों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आपकी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रचनाएँ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सम्मिलित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अनेक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पत्रिकाओं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आधा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दर्जन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से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अधिक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गजल-संग्रहों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आपकी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गजलों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को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सम्मानपूर्ण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स्थान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दिया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गया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2800" dirty="0" err="1"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2800" dirty="0">
                <a:effectLst/>
                <a:latin typeface="Palanquin Dark"/>
                <a:ea typeface="Palanquin Dark"/>
                <a:cs typeface="Palanquin Dark"/>
              </a:rPr>
              <a:t>।</a:t>
            </a:r>
            <a:endParaRPr lang="en-IN" sz="2800" dirty="0"/>
          </a:p>
        </p:txBody>
      </p:sp>
      <p:pic>
        <p:nvPicPr>
          <p:cNvPr id="2050" name="Picture 2" descr="अविराम: अविराम विस्तारित">
            <a:extLst>
              <a:ext uri="{FF2B5EF4-FFF2-40B4-BE49-F238E27FC236}">
                <a16:creationId xmlns:a16="http://schemas.microsoft.com/office/drawing/2014/main" id="{F914B41D-DCC5-981A-C28C-AA706F29E1AF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8" y="1111827"/>
            <a:ext cx="5735782" cy="57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8C12-4424-B563-4F83-B4F772D55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751012" y="-2171700"/>
            <a:ext cx="8689976" cy="347248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98434-7608-1D33-CDB4-6C84FAC9E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19" y="488373"/>
            <a:ext cx="11856026" cy="61410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भगवानदास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जैन</a:t>
            </a:r>
            <a:endParaRPr lang="en-IN" sz="3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IN" sz="3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71500" indent="-571500" algn="l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आपकी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गजलों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समाज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अनगिनत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बेबस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बेकस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मजलूमोंकी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मनोदशा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को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सहज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अभिव्यक्ति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प्राप्त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हुआ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।</a:t>
            </a:r>
            <a:endParaRPr lang="hi-IN" sz="3600" dirty="0">
              <a:solidFill>
                <a:schemeClr val="tx1"/>
              </a:solidFill>
              <a:effectLst/>
              <a:latin typeface="Palanquin Dark"/>
              <a:ea typeface="Palanquin Dark"/>
              <a:cs typeface="Palanquin Dark"/>
            </a:endParaRPr>
          </a:p>
          <a:p>
            <a:pPr marL="571500" indent="-571500" algn="l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जैन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ग़ज़लों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के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केन्द्र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में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केवल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आदमी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वह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आदमी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जो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अभावग्रस्त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उत्पीड़ित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। </a:t>
            </a:r>
            <a:endParaRPr lang="hi-IN" sz="3600" dirty="0">
              <a:solidFill>
                <a:schemeClr val="tx1"/>
              </a:solidFill>
              <a:effectLst/>
              <a:latin typeface="Palanquin Dark"/>
              <a:ea typeface="Palanquin Dark"/>
              <a:cs typeface="Palanquin Dark"/>
            </a:endParaRPr>
          </a:p>
          <a:p>
            <a:pPr marL="571500" indent="-571500" algn="l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आपकी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ग़ज़लों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भाषा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न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अत्याधिक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संस्कृतनिष्ठ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न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अरबी-फारसी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शब्द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बहुल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उर्दू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,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बल्कि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वह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आम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बोलचाल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वाली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हिन्दुस्तानी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ज़बान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।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जिसमें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उर्दू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रवानगी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और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ताजगी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तथा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संस्कृत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की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शिष्टता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एवं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उदात्तता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 </a:t>
            </a:r>
            <a:r>
              <a:rPr lang="en-GB" sz="3600" dirty="0" err="1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है</a:t>
            </a:r>
            <a:r>
              <a:rPr lang="en-GB" sz="3600" dirty="0">
                <a:solidFill>
                  <a:schemeClr val="tx1"/>
                </a:solidFill>
                <a:effectLst/>
                <a:latin typeface="Palanquin Dark"/>
                <a:ea typeface="Palanquin Dark"/>
                <a:cs typeface="Palanquin Dark"/>
              </a:rPr>
              <a:t>।</a:t>
            </a:r>
            <a:endParaRPr lang="en-IN" sz="36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I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B07B-901A-B2C3-D533-2604748E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17072"/>
          </a:xfrm>
        </p:spPr>
        <p:txBody>
          <a:bodyPr/>
          <a:lstStyle/>
          <a:p>
            <a:pPr algn="l"/>
            <a:r>
              <a:rPr lang="hi-IN" dirty="0"/>
              <a:t>भगवानदास जैन-वर्षा गीत</a:t>
            </a:r>
            <a:br>
              <a:rPr lang="hi-IN" dirty="0"/>
            </a:br>
            <a:r>
              <a:rPr lang="hi-IN" dirty="0"/>
              <a:t>							डॉ.जशाभाई पटेल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DCF43-656B-78F6-1EB5-5B2C7E843B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518" y="1174174"/>
            <a:ext cx="5926282" cy="545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err="1">
                <a:solidFill>
                  <a:schemeClr val="tx1"/>
                </a:solidFill>
              </a:rPr>
              <a:t>रिम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झिम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रिम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झिम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करती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आई</a:t>
            </a:r>
            <a:endParaRPr lang="en-IN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600" dirty="0" err="1">
                <a:solidFill>
                  <a:schemeClr val="tx1"/>
                </a:solidFill>
              </a:rPr>
              <a:t>गाँव-गली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में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बरखा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रानी</a:t>
            </a:r>
            <a:r>
              <a:rPr lang="en-GB" sz="3600" dirty="0">
                <a:solidFill>
                  <a:schemeClr val="tx1"/>
                </a:solidFill>
              </a:rPr>
              <a:t> ।</a:t>
            </a:r>
            <a:endParaRPr lang="en-IN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</a:rPr>
              <a:t> </a:t>
            </a:r>
            <a:r>
              <a:rPr lang="en-GB" sz="3600" dirty="0" err="1">
                <a:solidFill>
                  <a:schemeClr val="tx1"/>
                </a:solidFill>
              </a:rPr>
              <a:t>ग्रीष्मातप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से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व्याकुल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जन-मन</a:t>
            </a:r>
            <a:r>
              <a:rPr lang="en-GB" sz="3600" dirty="0">
                <a:solidFill>
                  <a:schemeClr val="tx1"/>
                </a:solidFill>
              </a:rPr>
              <a:t>, </a:t>
            </a:r>
            <a:endParaRPr lang="en-IN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600" dirty="0" err="1">
                <a:solidFill>
                  <a:schemeClr val="tx1"/>
                </a:solidFill>
              </a:rPr>
              <a:t>फिर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मेघों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का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गर्जन-तर्जन</a:t>
            </a:r>
            <a:r>
              <a:rPr lang="en-GB" sz="3600" dirty="0">
                <a:solidFill>
                  <a:schemeClr val="tx1"/>
                </a:solidFill>
              </a:rPr>
              <a:t> ।</a:t>
            </a:r>
            <a:endParaRPr lang="en-IN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नभ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की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आँखों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से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फिर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झर-झर</a:t>
            </a:r>
            <a:r>
              <a:rPr lang="en-GB" sz="3600" dirty="0">
                <a:solidFill>
                  <a:schemeClr val="tx1"/>
                </a:solidFill>
              </a:rPr>
              <a:t>,</a:t>
            </a:r>
            <a:endParaRPr lang="en-IN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अमृत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जैसे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जल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का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वर्षण</a:t>
            </a:r>
            <a:endParaRPr lang="en-IN" sz="3600" dirty="0">
              <a:solidFill>
                <a:schemeClr val="tx1"/>
              </a:solidFill>
            </a:endParaRPr>
          </a:p>
          <a:p>
            <a:endParaRPr lang="en-IN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42E58-3E17-1309-3086-039FAE6396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4" name="Picture 6" descr="Nature Rain Wallpaper - ShayariMaza">
            <a:extLst>
              <a:ext uri="{FF2B5EF4-FFF2-40B4-BE49-F238E27FC236}">
                <a16:creationId xmlns:a16="http://schemas.microsoft.com/office/drawing/2014/main" id="{2D74E7C9-C324-DCF2-4596-9E4A03E4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74173"/>
            <a:ext cx="6172200" cy="56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8461-D9AD-980E-F21C-1CEAE0D3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197427"/>
            <a:ext cx="10364451" cy="1018309"/>
          </a:xfrm>
        </p:spPr>
        <p:txBody>
          <a:bodyPr/>
          <a:lstStyle/>
          <a:p>
            <a:r>
              <a:rPr lang="hi-IN" dirty="0"/>
              <a:t>भगवानदास जैन-वर्षा गीत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B751-F1FD-116B-ACD8-078D9D59D7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24790"/>
            <a:ext cx="6192982" cy="5933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err="1"/>
              <a:t>लहराती</a:t>
            </a:r>
            <a:r>
              <a:rPr lang="en-GB" sz="4000" dirty="0"/>
              <a:t> </a:t>
            </a:r>
            <a:r>
              <a:rPr lang="en-GB" sz="4000" dirty="0" err="1"/>
              <a:t>सर्वत्र</a:t>
            </a:r>
            <a:r>
              <a:rPr lang="en-GB" sz="4000" dirty="0"/>
              <a:t> </a:t>
            </a:r>
            <a:r>
              <a:rPr lang="en-GB" sz="4000" dirty="0" err="1"/>
              <a:t>मनोरम</a:t>
            </a:r>
            <a:r>
              <a:rPr lang="en-GB" sz="4000" dirty="0"/>
              <a:t>,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प्रकृति-नटी</a:t>
            </a:r>
            <a:r>
              <a:rPr lang="en-GB" sz="4000" dirty="0"/>
              <a:t> </a:t>
            </a:r>
            <a:r>
              <a:rPr lang="en-GB" sz="4000" dirty="0" err="1"/>
              <a:t>की</a:t>
            </a:r>
            <a:r>
              <a:rPr lang="en-GB" sz="4000" dirty="0"/>
              <a:t> </a:t>
            </a:r>
            <a:r>
              <a:rPr lang="en-GB" sz="4000" dirty="0" err="1"/>
              <a:t>चूनर</a:t>
            </a:r>
            <a:r>
              <a:rPr lang="en-GB" sz="4000" dirty="0"/>
              <a:t> </a:t>
            </a:r>
            <a:r>
              <a:rPr lang="en-GB" sz="4000" dirty="0" err="1"/>
              <a:t>धानी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मन-भावन</a:t>
            </a:r>
            <a:r>
              <a:rPr lang="en-GB" sz="4000" dirty="0"/>
              <a:t> </a:t>
            </a:r>
            <a:r>
              <a:rPr lang="en-GB" sz="4000" dirty="0" err="1"/>
              <a:t>सावन</a:t>
            </a:r>
            <a:r>
              <a:rPr lang="en-GB" sz="4000" dirty="0"/>
              <a:t> </a:t>
            </a:r>
            <a:r>
              <a:rPr lang="en-GB" sz="4000" dirty="0" err="1"/>
              <a:t>आवन</a:t>
            </a:r>
            <a:r>
              <a:rPr lang="en-GB" sz="4000" dirty="0"/>
              <a:t> </a:t>
            </a:r>
            <a:r>
              <a:rPr lang="en-GB" sz="4000" dirty="0" err="1"/>
              <a:t>पर</a:t>
            </a:r>
            <a:r>
              <a:rPr lang="en-GB" sz="4000" dirty="0"/>
              <a:t>, 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पड़</a:t>
            </a:r>
            <a:r>
              <a:rPr lang="en-GB" sz="4000" dirty="0"/>
              <a:t> </a:t>
            </a:r>
            <a:r>
              <a:rPr lang="en-GB" sz="4000" dirty="0" err="1"/>
              <a:t>गए</a:t>
            </a:r>
            <a:r>
              <a:rPr lang="en-GB" sz="4000" dirty="0"/>
              <a:t> </a:t>
            </a:r>
            <a:r>
              <a:rPr lang="en-GB" sz="4000" dirty="0" err="1"/>
              <a:t>झूले</a:t>
            </a:r>
            <a:r>
              <a:rPr lang="en-GB" sz="4000" dirty="0"/>
              <a:t> </a:t>
            </a:r>
            <a:r>
              <a:rPr lang="en-GB" sz="4000" dirty="0" err="1"/>
              <a:t>डाली-डाली</a:t>
            </a:r>
            <a:r>
              <a:rPr lang="en-GB" sz="4000" dirty="0"/>
              <a:t> । 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वर्षा-गीत</a:t>
            </a:r>
            <a:r>
              <a:rPr lang="en-GB" sz="4000" dirty="0"/>
              <a:t> </a:t>
            </a:r>
            <a:r>
              <a:rPr lang="en-GB" sz="4000" dirty="0" err="1"/>
              <a:t>छंद</a:t>
            </a:r>
            <a:r>
              <a:rPr lang="en-GB" sz="4000" dirty="0"/>
              <a:t> </a:t>
            </a:r>
            <a:r>
              <a:rPr lang="en-GB" sz="4000" dirty="0" err="1"/>
              <a:t>तुलसी</a:t>
            </a:r>
            <a:r>
              <a:rPr lang="en-GB" sz="4000" dirty="0"/>
              <a:t> </a:t>
            </a:r>
            <a:r>
              <a:rPr lang="en-GB" sz="4000" dirty="0" err="1"/>
              <a:t>के</a:t>
            </a:r>
            <a:r>
              <a:rPr lang="en-GB" sz="4000" dirty="0"/>
              <a:t>, 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गाते</a:t>
            </a:r>
            <a:r>
              <a:rPr lang="en-GB" sz="4000" dirty="0"/>
              <a:t> </a:t>
            </a:r>
            <a:r>
              <a:rPr lang="en-GB" sz="4000" dirty="0" err="1"/>
              <a:t>कृषक</a:t>
            </a:r>
            <a:r>
              <a:rPr lang="en-GB" sz="4000" dirty="0"/>
              <a:t> </a:t>
            </a:r>
            <a:r>
              <a:rPr lang="en-GB" sz="4000" dirty="0" err="1"/>
              <a:t>और</a:t>
            </a:r>
            <a:r>
              <a:rPr lang="en-GB" sz="4000" dirty="0"/>
              <a:t> </a:t>
            </a:r>
            <a:r>
              <a:rPr lang="en-GB" sz="4000" dirty="0" err="1"/>
              <a:t>वनमाली</a:t>
            </a:r>
            <a:endParaRPr lang="en-IN" sz="4000" dirty="0"/>
          </a:p>
        </p:txBody>
      </p:sp>
      <p:pic>
        <p:nvPicPr>
          <p:cNvPr id="3078" name="Picture 6" descr="What is the nature of rainy days? - Quora">
            <a:extLst>
              <a:ext uri="{FF2B5EF4-FFF2-40B4-BE49-F238E27FC236}">
                <a16:creationId xmlns:a16="http://schemas.microsoft.com/office/drawing/2014/main" id="{BC1F1D89-E1AF-A6B7-B5E2-5E83F892D8A9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09" y="924790"/>
            <a:ext cx="6473536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8461-D9AD-980E-F21C-1CEAE0D3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197427"/>
            <a:ext cx="10364451" cy="1018309"/>
          </a:xfrm>
        </p:spPr>
        <p:txBody>
          <a:bodyPr/>
          <a:lstStyle/>
          <a:p>
            <a:r>
              <a:rPr lang="hi-IN" dirty="0"/>
              <a:t>भगवानदास जैन-वर्षा गीत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B751-F1FD-116B-ACD8-078D9D59D7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24790"/>
            <a:ext cx="6192982" cy="5933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err="1"/>
              <a:t>गली-गली</a:t>
            </a:r>
            <a:r>
              <a:rPr lang="en-GB" sz="4000" dirty="0"/>
              <a:t>, </a:t>
            </a:r>
            <a:r>
              <a:rPr lang="en-GB" sz="4000" dirty="0" err="1"/>
              <a:t>पनघट</a:t>
            </a:r>
            <a:r>
              <a:rPr lang="en-GB" sz="4000" dirty="0"/>
              <a:t>, </a:t>
            </a:r>
            <a:r>
              <a:rPr lang="en-GB" sz="4000" dirty="0" err="1"/>
              <a:t>चौबारे</a:t>
            </a:r>
            <a:r>
              <a:rPr lang="en-GB" sz="4000" dirty="0"/>
              <a:t>,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बचपन</a:t>
            </a:r>
            <a:r>
              <a:rPr lang="en-GB" sz="4000" dirty="0"/>
              <a:t> </a:t>
            </a:r>
            <a:r>
              <a:rPr lang="en-GB" sz="4000" dirty="0" err="1"/>
              <a:t>झूमे</a:t>
            </a:r>
            <a:r>
              <a:rPr lang="en-GB" sz="4000" dirty="0"/>
              <a:t> </a:t>
            </a:r>
            <a:r>
              <a:rPr lang="en-GB" sz="4000" dirty="0" err="1"/>
              <a:t>मस्त</a:t>
            </a:r>
            <a:r>
              <a:rPr lang="en-GB" sz="4000" dirty="0"/>
              <a:t> </a:t>
            </a:r>
            <a:r>
              <a:rPr lang="en-GB" sz="4000" dirty="0" err="1"/>
              <a:t>जवानी</a:t>
            </a:r>
            <a:r>
              <a:rPr lang="en-GB" sz="4000" dirty="0"/>
              <a:t> ।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लो</a:t>
            </a:r>
            <a:r>
              <a:rPr lang="en-GB" sz="4000" dirty="0"/>
              <a:t> </a:t>
            </a:r>
            <a:r>
              <a:rPr lang="en-GB" sz="4000" dirty="0" err="1"/>
              <a:t>सुधियों</a:t>
            </a:r>
            <a:r>
              <a:rPr lang="en-GB" sz="4000" dirty="0"/>
              <a:t> </a:t>
            </a:r>
            <a:r>
              <a:rPr lang="en-GB" sz="4000" dirty="0" err="1"/>
              <a:t>के</a:t>
            </a:r>
            <a:r>
              <a:rPr lang="en-GB" sz="4000" dirty="0"/>
              <a:t> </a:t>
            </a:r>
            <a:r>
              <a:rPr lang="en-GB" sz="4000" dirty="0" err="1"/>
              <a:t>घन</a:t>
            </a:r>
            <a:r>
              <a:rPr lang="en-GB" sz="4000" dirty="0"/>
              <a:t> </a:t>
            </a:r>
            <a:r>
              <a:rPr lang="en-GB" sz="4000" dirty="0" err="1"/>
              <a:t>घिर</a:t>
            </a:r>
            <a:r>
              <a:rPr lang="en-GB" sz="4000" dirty="0"/>
              <a:t> </a:t>
            </a:r>
            <a:r>
              <a:rPr lang="en-GB" sz="4000" dirty="0" err="1"/>
              <a:t>आए</a:t>
            </a:r>
            <a:r>
              <a:rPr lang="en-GB" sz="4000" dirty="0"/>
              <a:t>, 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आँखें</a:t>
            </a:r>
            <a:r>
              <a:rPr lang="en-GB" sz="4000" dirty="0"/>
              <a:t> </a:t>
            </a:r>
            <a:r>
              <a:rPr lang="en-GB" sz="4000" dirty="0" err="1"/>
              <a:t>सजल</a:t>
            </a:r>
            <a:r>
              <a:rPr lang="en-GB" sz="4000" dirty="0"/>
              <a:t> </a:t>
            </a:r>
            <a:r>
              <a:rPr lang="en-GB" sz="4000" dirty="0" err="1"/>
              <a:t>हुई</a:t>
            </a:r>
            <a:r>
              <a:rPr lang="en-GB" sz="4000" dirty="0"/>
              <a:t> </a:t>
            </a:r>
            <a:r>
              <a:rPr lang="en-GB" sz="4000" dirty="0" err="1"/>
              <a:t>बिरहिन</a:t>
            </a:r>
            <a:r>
              <a:rPr lang="en-GB" sz="4000" dirty="0"/>
              <a:t> </a:t>
            </a:r>
            <a:r>
              <a:rPr lang="en-GB" sz="4000" dirty="0" err="1"/>
              <a:t>की</a:t>
            </a:r>
            <a:r>
              <a:rPr lang="en-GB" sz="4000" dirty="0"/>
              <a:t> । 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बिन</a:t>
            </a:r>
            <a:r>
              <a:rPr lang="en-GB" sz="4000" dirty="0"/>
              <a:t> </a:t>
            </a:r>
            <a:r>
              <a:rPr lang="en-GB" sz="4000" dirty="0" err="1"/>
              <a:t>साजन</a:t>
            </a:r>
            <a:r>
              <a:rPr lang="en-GB" sz="4000" dirty="0"/>
              <a:t> </a:t>
            </a:r>
            <a:r>
              <a:rPr lang="en-GB" sz="4000" dirty="0" err="1"/>
              <a:t>जल</a:t>
            </a:r>
            <a:r>
              <a:rPr lang="en-GB" sz="4000" dirty="0"/>
              <a:t> </a:t>
            </a:r>
            <a:r>
              <a:rPr lang="en-GB" sz="4000" dirty="0" err="1"/>
              <a:t>की</a:t>
            </a:r>
            <a:r>
              <a:rPr lang="en-GB" sz="4000" dirty="0"/>
              <a:t> </a:t>
            </a:r>
            <a:r>
              <a:rPr lang="en-GB" sz="4000" dirty="0" err="1"/>
              <a:t>बौछारें</a:t>
            </a:r>
            <a:r>
              <a:rPr lang="en-GB" sz="4000" dirty="0"/>
              <a:t> 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लगतीं</a:t>
            </a:r>
            <a:r>
              <a:rPr lang="en-GB" sz="4000" dirty="0"/>
              <a:t> </a:t>
            </a:r>
            <a:r>
              <a:rPr lang="en-GB" sz="4000" dirty="0" err="1"/>
              <a:t>फुंकारें</a:t>
            </a:r>
            <a:r>
              <a:rPr lang="en-GB" sz="4000" dirty="0"/>
              <a:t> </a:t>
            </a:r>
            <a:r>
              <a:rPr lang="en-GB" sz="4000" dirty="0" err="1"/>
              <a:t>नागिन</a:t>
            </a:r>
            <a:r>
              <a:rPr lang="en-GB" sz="4000" dirty="0"/>
              <a:t> </a:t>
            </a:r>
            <a:r>
              <a:rPr lang="en-GB" sz="4000" dirty="0" err="1"/>
              <a:t>की</a:t>
            </a:r>
            <a:r>
              <a:rPr lang="en-GB" sz="4000" dirty="0"/>
              <a:t> ।</a:t>
            </a:r>
            <a:endParaRPr lang="en-IN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91B16-2B56-EAC3-DAC4-86C5BFB726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85+ BEST Barish Shayari in Hindi For Whatsapp [2022]">
            <a:extLst>
              <a:ext uri="{FF2B5EF4-FFF2-40B4-BE49-F238E27FC236}">
                <a16:creationId xmlns:a16="http://schemas.microsoft.com/office/drawing/2014/main" id="{749351DA-1143-AAE3-D496-91E81EFF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8" y="1007918"/>
            <a:ext cx="6373091" cy="60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8461-D9AD-980E-F21C-1CEAE0D3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197427"/>
            <a:ext cx="10364451" cy="1018309"/>
          </a:xfrm>
        </p:spPr>
        <p:txBody>
          <a:bodyPr/>
          <a:lstStyle/>
          <a:p>
            <a:r>
              <a:rPr lang="hi-IN" dirty="0"/>
              <a:t>भगवानदास जैन-वर्षा गीत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B751-F1FD-116B-ACD8-078D9D59D7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24790"/>
            <a:ext cx="6192982" cy="5933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err="1"/>
              <a:t>जीर्ण-शीर्ण</a:t>
            </a:r>
            <a:r>
              <a:rPr lang="en-GB" sz="4000" dirty="0"/>
              <a:t> </a:t>
            </a:r>
            <a:r>
              <a:rPr lang="en-GB" sz="4000" dirty="0" err="1"/>
              <a:t>छाजन</a:t>
            </a:r>
            <a:r>
              <a:rPr lang="en-GB" sz="4000" dirty="0"/>
              <a:t> </a:t>
            </a:r>
            <a:r>
              <a:rPr lang="en-GB" sz="4000" dirty="0" err="1"/>
              <a:t>से</a:t>
            </a:r>
            <a:r>
              <a:rPr lang="en-GB" sz="4000" dirty="0"/>
              <a:t> </a:t>
            </a:r>
            <a:r>
              <a:rPr lang="en-GB" sz="4000" dirty="0" err="1"/>
              <a:t>टप-टप</a:t>
            </a:r>
            <a:r>
              <a:rPr lang="en-GB" sz="4000" dirty="0"/>
              <a:t>,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टपक</a:t>
            </a:r>
            <a:r>
              <a:rPr lang="en-GB" sz="4000" dirty="0"/>
              <a:t> </a:t>
            </a:r>
            <a:r>
              <a:rPr lang="en-GB" sz="4000" dirty="0" err="1"/>
              <a:t>रहा</a:t>
            </a:r>
            <a:r>
              <a:rPr lang="en-GB" sz="4000" dirty="0"/>
              <a:t> </a:t>
            </a:r>
            <a:r>
              <a:rPr lang="en-GB" sz="4000" dirty="0" err="1"/>
              <a:t>कुटिया</a:t>
            </a:r>
            <a:r>
              <a:rPr lang="en-GB" sz="4000" dirty="0"/>
              <a:t> </a:t>
            </a:r>
            <a:r>
              <a:rPr lang="en-GB" sz="4000" dirty="0" err="1"/>
              <a:t>में</a:t>
            </a:r>
            <a:r>
              <a:rPr lang="en-GB" sz="4000" dirty="0"/>
              <a:t> </a:t>
            </a:r>
            <a:r>
              <a:rPr lang="en-GB" sz="4000" dirty="0" err="1"/>
              <a:t>पानी</a:t>
            </a:r>
            <a:r>
              <a:rPr lang="en-GB" sz="4000" dirty="0"/>
              <a:t> । 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बरखा</a:t>
            </a:r>
            <a:r>
              <a:rPr lang="en-GB" sz="4000" dirty="0"/>
              <a:t> </a:t>
            </a:r>
            <a:r>
              <a:rPr lang="en-GB" sz="4000" dirty="0" err="1"/>
              <a:t>कहती</a:t>
            </a:r>
            <a:r>
              <a:rPr lang="en-GB" sz="4000" dirty="0"/>
              <a:t> </a:t>
            </a:r>
            <a:r>
              <a:rPr lang="en-GB" sz="4000" dirty="0" err="1"/>
              <a:t>है</a:t>
            </a:r>
            <a:r>
              <a:rPr lang="en-GB" sz="4000" dirty="0"/>
              <a:t> </a:t>
            </a:r>
            <a:r>
              <a:rPr lang="en-GB" sz="4000" dirty="0" err="1"/>
              <a:t>कर</a:t>
            </a:r>
            <a:r>
              <a:rPr lang="en-GB" sz="4000" dirty="0"/>
              <a:t> </a:t>
            </a:r>
            <a:r>
              <a:rPr lang="en-GB" sz="4000" dirty="0" err="1"/>
              <a:t>दूंगी</a:t>
            </a:r>
            <a:r>
              <a:rPr lang="en-GB" sz="4000" dirty="0"/>
              <a:t>, 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धरती</a:t>
            </a:r>
            <a:r>
              <a:rPr lang="en-GB" sz="4000" dirty="0"/>
              <a:t> </a:t>
            </a:r>
            <a:r>
              <a:rPr lang="en-GB" sz="4000" dirty="0" err="1"/>
              <a:t>को</a:t>
            </a:r>
            <a:r>
              <a:rPr lang="en-GB" sz="4000" dirty="0"/>
              <a:t> </a:t>
            </a:r>
            <a:r>
              <a:rPr lang="en-GB" sz="4000" dirty="0" err="1"/>
              <a:t>मैं</a:t>
            </a:r>
            <a:r>
              <a:rPr lang="en-GB" sz="4000" dirty="0"/>
              <a:t> </a:t>
            </a:r>
            <a:r>
              <a:rPr lang="en-GB" sz="4000" dirty="0" err="1"/>
              <a:t>पानी-पानी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पर</a:t>
            </a:r>
            <a:r>
              <a:rPr lang="en-GB" sz="4000" dirty="0"/>
              <a:t> </a:t>
            </a:r>
            <a:r>
              <a:rPr lang="en-GB" sz="4000" dirty="0" err="1"/>
              <a:t>सूरज</a:t>
            </a:r>
            <a:r>
              <a:rPr lang="en-GB" sz="4000" dirty="0"/>
              <a:t> </a:t>
            </a:r>
            <a:r>
              <a:rPr lang="en-GB" sz="4000" dirty="0" err="1"/>
              <a:t>धमकाता</a:t>
            </a:r>
            <a:r>
              <a:rPr lang="en-GB" sz="4000" dirty="0"/>
              <a:t> </a:t>
            </a:r>
            <a:r>
              <a:rPr lang="en-GB" sz="4000" dirty="0" err="1"/>
              <a:t>जग</a:t>
            </a:r>
            <a:r>
              <a:rPr lang="en-GB" sz="4000" dirty="0"/>
              <a:t> </a:t>
            </a:r>
            <a:r>
              <a:rPr lang="en-GB" sz="4000" dirty="0" err="1"/>
              <a:t>को</a:t>
            </a:r>
            <a:r>
              <a:rPr lang="en-GB" sz="4000" dirty="0"/>
              <a:t>, </a:t>
            </a:r>
            <a:endParaRPr lang="en-IN" sz="4000" dirty="0"/>
          </a:p>
          <a:p>
            <a:pPr marL="0" indent="0">
              <a:buNone/>
            </a:pPr>
            <a:r>
              <a:rPr lang="en-GB" sz="4000" dirty="0" err="1"/>
              <a:t>देखो</a:t>
            </a:r>
            <a:r>
              <a:rPr lang="en-GB" sz="4000" dirty="0"/>
              <a:t> </a:t>
            </a:r>
            <a:r>
              <a:rPr lang="en-GB" sz="4000" dirty="0" err="1"/>
              <a:t>अब</a:t>
            </a:r>
            <a:r>
              <a:rPr lang="en-GB" sz="4000" dirty="0"/>
              <a:t> </a:t>
            </a:r>
            <a:r>
              <a:rPr lang="en-GB" sz="4000" dirty="0" err="1"/>
              <a:t>मेरी</a:t>
            </a:r>
            <a:r>
              <a:rPr lang="en-GB" sz="4000" dirty="0"/>
              <a:t> </a:t>
            </a:r>
            <a:r>
              <a:rPr lang="en-GB" sz="4000" dirty="0" err="1"/>
              <a:t>मनमानी</a:t>
            </a:r>
            <a:r>
              <a:rPr lang="en-GB" sz="4000" dirty="0"/>
              <a:t> ।</a:t>
            </a:r>
            <a:endParaRPr lang="en-IN" sz="4000" dirty="0"/>
          </a:p>
        </p:txBody>
      </p:sp>
      <p:pic>
        <p:nvPicPr>
          <p:cNvPr id="5122" name="Picture 2" descr="Dripping Water Pictures | Download Free Images on Unsplash">
            <a:extLst>
              <a:ext uri="{FF2B5EF4-FFF2-40B4-BE49-F238E27FC236}">
                <a16:creationId xmlns:a16="http://schemas.microsoft.com/office/drawing/2014/main" id="{D84277B2-191F-E224-EAF2-2CE8FD38BBCA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90" y="1007918"/>
            <a:ext cx="6192981" cy="53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8461-D9AD-980E-F21C-1CEAE0D3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197427"/>
            <a:ext cx="10364451" cy="1018309"/>
          </a:xfrm>
        </p:spPr>
        <p:txBody>
          <a:bodyPr/>
          <a:lstStyle/>
          <a:p>
            <a:r>
              <a:rPr lang="hi-IN" dirty="0"/>
              <a:t>भगवानदास जैन-वर्षा गीत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B751-F1FD-116B-ACD8-078D9D59D7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24790"/>
            <a:ext cx="6192982" cy="5933209"/>
          </a:xfrm>
        </p:spPr>
        <p:txBody>
          <a:bodyPr>
            <a:noAutofit/>
          </a:bodyPr>
          <a:lstStyle/>
          <a:p>
            <a:endParaRPr lang="hi-IN" sz="4400" dirty="0"/>
          </a:p>
          <a:p>
            <a:endParaRPr lang="hi-IN" sz="4400" dirty="0"/>
          </a:p>
          <a:p>
            <a:r>
              <a:rPr lang="en-GB" sz="4400" dirty="0" err="1"/>
              <a:t>बन्धु</a:t>
            </a:r>
            <a:r>
              <a:rPr lang="en-GB" sz="4400" dirty="0"/>
              <a:t> </a:t>
            </a:r>
            <a:r>
              <a:rPr lang="en-GB" sz="4400" dirty="0" err="1"/>
              <a:t>सहेजो</a:t>
            </a:r>
            <a:r>
              <a:rPr lang="en-GB" sz="4400" dirty="0"/>
              <a:t> '</a:t>
            </a:r>
            <a:r>
              <a:rPr lang="en-GB" sz="4400" dirty="0" err="1"/>
              <a:t>जीवन</a:t>
            </a:r>
            <a:r>
              <a:rPr lang="en-GB" sz="4400" dirty="0"/>
              <a:t>' </a:t>
            </a:r>
            <a:r>
              <a:rPr lang="en-GB" sz="4400" dirty="0" err="1"/>
              <a:t>वर्ना</a:t>
            </a:r>
            <a:r>
              <a:rPr lang="en-GB" sz="4400" dirty="0"/>
              <a:t>,</a:t>
            </a:r>
            <a:endParaRPr lang="en-IN" sz="4400" dirty="0"/>
          </a:p>
          <a:p>
            <a:r>
              <a:rPr lang="en-GB" sz="4400" dirty="0"/>
              <a:t> </a:t>
            </a:r>
            <a:r>
              <a:rPr lang="en-GB" sz="4400" dirty="0" err="1"/>
              <a:t>जीवन</a:t>
            </a:r>
            <a:r>
              <a:rPr lang="en-GB" sz="4400" dirty="0"/>
              <a:t> </a:t>
            </a:r>
            <a:r>
              <a:rPr lang="en-GB" sz="4400" dirty="0" err="1"/>
              <a:t>दूभर</a:t>
            </a:r>
            <a:r>
              <a:rPr lang="en-GB" sz="4400" dirty="0"/>
              <a:t> </a:t>
            </a:r>
            <a:r>
              <a:rPr lang="en-GB" sz="4400" dirty="0" err="1"/>
              <a:t>है</a:t>
            </a:r>
            <a:r>
              <a:rPr lang="en-GB" sz="4400" dirty="0"/>
              <a:t> </a:t>
            </a:r>
            <a:r>
              <a:rPr lang="en-GB" sz="4400" dirty="0" err="1"/>
              <a:t>बिन</a:t>
            </a:r>
            <a:r>
              <a:rPr lang="en-GB" sz="4400" dirty="0"/>
              <a:t> </a:t>
            </a:r>
            <a:r>
              <a:rPr lang="en-GB" sz="4400" dirty="0" err="1"/>
              <a:t>पानी</a:t>
            </a:r>
            <a:r>
              <a:rPr lang="en-GB" sz="4400" dirty="0"/>
              <a:t> ।</a:t>
            </a:r>
            <a:endParaRPr lang="en-IN" sz="7200" dirty="0"/>
          </a:p>
        </p:txBody>
      </p:sp>
      <p:pic>
        <p:nvPicPr>
          <p:cNvPr id="7172" name="Picture 4" descr="बिन पानी सब सून – Samachar Agency">
            <a:extLst>
              <a:ext uri="{FF2B5EF4-FFF2-40B4-BE49-F238E27FC236}">
                <a16:creationId xmlns:a16="http://schemas.microsoft.com/office/drawing/2014/main" id="{520BFAC1-5134-1836-AE6E-A0A9E89957AC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8" y="1298864"/>
            <a:ext cx="5583383" cy="51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2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BBAB-33E4-4BCC-8BFD-D67F1393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r>
              <a:rPr lang="en-GB" sz="5400" dirty="0"/>
              <a:t> </a:t>
            </a:r>
            <a:br>
              <a:rPr lang="en-US" sz="2400" dirty="0"/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C7634-71EE-499C-BADF-0D81783C4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9" y="944564"/>
            <a:ext cx="3200400" cy="53800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0BBF5-8E93-481E-B75E-ACE6F0560CA1}"/>
              </a:ext>
            </a:extLst>
          </p:cNvPr>
          <p:cNvSpPr txBox="1"/>
          <p:nvPr/>
        </p:nvSpPr>
        <p:spPr>
          <a:xfrm>
            <a:off x="1905001" y="1676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93F914-C6B0-4F2E-B04A-43B762B8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302000" cy="368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29D43F-AFD0-4572-9E28-29AF70696ED9}"/>
              </a:ext>
            </a:extLst>
          </p:cNvPr>
          <p:cNvSpPr txBox="1"/>
          <p:nvPr/>
        </p:nvSpPr>
        <p:spPr>
          <a:xfrm>
            <a:off x="1905000" y="601980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dirty="0"/>
              <a:t>आभार सह धन्यवाद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279863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85</TotalTime>
  <Words>344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Palanquin Dark</vt:lpstr>
      <vt:lpstr>Tw Cen MT</vt:lpstr>
      <vt:lpstr>Wingdings</vt:lpstr>
      <vt:lpstr>Droplet</vt:lpstr>
      <vt:lpstr>भगवानदास जैन-वर्षा गीत</vt:lpstr>
      <vt:lpstr>PowerPoint Presentation</vt:lpstr>
      <vt:lpstr>भगवानदास जैन-वर्षा गीत        डॉ.जशाभाई पटेल</vt:lpstr>
      <vt:lpstr>भगवानदास जैन-वर्षा गीत</vt:lpstr>
      <vt:lpstr>भगवानदास जैन-वर्षा गीत</vt:lpstr>
      <vt:lpstr>भगवानदास जैन-वर्षा गीत</vt:lpstr>
      <vt:lpstr>भगवानदास जैन-वर्षा गीत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भगवानदास जैन-वर्षा गीत</dc:title>
  <dc:creator>jashabhai99799p@gmail.com</dc:creator>
  <cp:lastModifiedBy>jashabhai99799p@gmail.com</cp:lastModifiedBy>
  <cp:revision>3</cp:revision>
  <dcterms:created xsi:type="dcterms:W3CDTF">2022-07-12T04:03:01Z</dcterms:created>
  <dcterms:modified xsi:type="dcterms:W3CDTF">2022-07-12T16:00:51Z</dcterms:modified>
</cp:coreProperties>
</file>