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61" r:id="rId8"/>
    <p:sldId id="262" r:id="rId9"/>
    <p:sldId id="263" r:id="rId10"/>
    <p:sldId id="264" r:id="rId11"/>
    <p:sldId id="265" r:id="rId12"/>
    <p:sldId id="270" r:id="rId13"/>
    <p:sldId id="266" r:id="rId14"/>
    <p:sldId id="267" r:id="rId15"/>
    <p:sldId id="268"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showGuides="1">
      <p:cViewPr varScale="1">
        <p:scale>
          <a:sx n="69" d="100"/>
          <a:sy n="69" d="100"/>
        </p:scale>
        <p:origin x="1123" y="10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habhai99799p@gmail.com" userId="25926a226e06defe" providerId="LiveId" clId="{711AD521-E5C5-4867-9267-C4733BD3E051}"/>
    <pc:docChg chg="undo custSel addSld modSld">
      <pc:chgData name="jashabhai99799p@gmail.com" userId="25926a226e06defe" providerId="LiveId" clId="{711AD521-E5C5-4867-9267-C4733BD3E051}" dt="2022-09-23T02:40:06.444" v="112" actId="403"/>
      <pc:docMkLst>
        <pc:docMk/>
      </pc:docMkLst>
      <pc:sldChg chg="modTransition">
        <pc:chgData name="jashabhai99799p@gmail.com" userId="25926a226e06defe" providerId="LiveId" clId="{711AD521-E5C5-4867-9267-C4733BD3E051}" dt="2022-09-15T14:53:26.189" v="24"/>
        <pc:sldMkLst>
          <pc:docMk/>
          <pc:sldMk cId="339200336" sldId="256"/>
        </pc:sldMkLst>
      </pc:sldChg>
      <pc:sldChg chg="modTransition">
        <pc:chgData name="jashabhai99799p@gmail.com" userId="25926a226e06defe" providerId="LiveId" clId="{711AD521-E5C5-4867-9267-C4733BD3E051}" dt="2022-09-15T14:53:39.903" v="27"/>
        <pc:sldMkLst>
          <pc:docMk/>
          <pc:sldMk cId="3874546320" sldId="257"/>
        </pc:sldMkLst>
      </pc:sldChg>
      <pc:sldChg chg="modTransition">
        <pc:chgData name="jashabhai99799p@gmail.com" userId="25926a226e06defe" providerId="LiveId" clId="{711AD521-E5C5-4867-9267-C4733BD3E051}" dt="2022-09-15T14:53:46.779" v="28"/>
        <pc:sldMkLst>
          <pc:docMk/>
          <pc:sldMk cId="4037648071" sldId="258"/>
        </pc:sldMkLst>
      </pc:sldChg>
      <pc:sldChg chg="modTransition">
        <pc:chgData name="jashabhai99799p@gmail.com" userId="25926a226e06defe" providerId="LiveId" clId="{711AD521-E5C5-4867-9267-C4733BD3E051}" dt="2022-09-15T14:53:55.208" v="29"/>
        <pc:sldMkLst>
          <pc:docMk/>
          <pc:sldMk cId="3452038178" sldId="259"/>
        </pc:sldMkLst>
      </pc:sldChg>
      <pc:sldChg chg="modTransition">
        <pc:chgData name="jashabhai99799p@gmail.com" userId="25926a226e06defe" providerId="LiveId" clId="{711AD521-E5C5-4867-9267-C4733BD3E051}" dt="2022-09-15T14:54:08.636" v="30"/>
        <pc:sldMkLst>
          <pc:docMk/>
          <pc:sldMk cId="2220433745" sldId="260"/>
        </pc:sldMkLst>
      </pc:sldChg>
      <pc:sldChg chg="modTransition">
        <pc:chgData name="jashabhai99799p@gmail.com" userId="25926a226e06defe" providerId="LiveId" clId="{711AD521-E5C5-4867-9267-C4733BD3E051}" dt="2022-09-15T14:54:18.765" v="31"/>
        <pc:sldMkLst>
          <pc:docMk/>
          <pc:sldMk cId="3504501089" sldId="261"/>
        </pc:sldMkLst>
      </pc:sldChg>
      <pc:sldChg chg="modTransition">
        <pc:chgData name="jashabhai99799p@gmail.com" userId="25926a226e06defe" providerId="LiveId" clId="{711AD521-E5C5-4867-9267-C4733BD3E051}" dt="2022-09-15T14:54:32.538" v="32"/>
        <pc:sldMkLst>
          <pc:docMk/>
          <pc:sldMk cId="1963014702" sldId="262"/>
        </pc:sldMkLst>
      </pc:sldChg>
      <pc:sldChg chg="modTransition">
        <pc:chgData name="jashabhai99799p@gmail.com" userId="25926a226e06defe" providerId="LiveId" clId="{711AD521-E5C5-4867-9267-C4733BD3E051}" dt="2022-09-15T14:54:38.127" v="33"/>
        <pc:sldMkLst>
          <pc:docMk/>
          <pc:sldMk cId="168522078" sldId="263"/>
        </pc:sldMkLst>
      </pc:sldChg>
      <pc:sldChg chg="modTransition">
        <pc:chgData name="jashabhai99799p@gmail.com" userId="25926a226e06defe" providerId="LiveId" clId="{711AD521-E5C5-4867-9267-C4733BD3E051}" dt="2022-09-15T14:54:45.422" v="34"/>
        <pc:sldMkLst>
          <pc:docMk/>
          <pc:sldMk cId="872052008" sldId="264"/>
        </pc:sldMkLst>
      </pc:sldChg>
      <pc:sldChg chg="modSp mod modTransition">
        <pc:chgData name="jashabhai99799p@gmail.com" userId="25926a226e06defe" providerId="LiveId" clId="{711AD521-E5C5-4867-9267-C4733BD3E051}" dt="2022-09-23T02:32:49.806" v="52" actId="27636"/>
        <pc:sldMkLst>
          <pc:docMk/>
          <pc:sldMk cId="1994894955" sldId="265"/>
        </pc:sldMkLst>
        <pc:spChg chg="mod">
          <ac:chgData name="jashabhai99799p@gmail.com" userId="25926a226e06defe" providerId="LiveId" clId="{711AD521-E5C5-4867-9267-C4733BD3E051}" dt="2022-09-23T02:32:49.806" v="52" actId="27636"/>
          <ac:spMkLst>
            <pc:docMk/>
            <pc:sldMk cId="1994894955" sldId="265"/>
            <ac:spMk id="3" creationId="{1BA3AD80-652A-C594-278C-5AF367995279}"/>
          </ac:spMkLst>
        </pc:spChg>
      </pc:sldChg>
      <pc:sldChg chg="modSp mod modTransition">
        <pc:chgData name="jashabhai99799p@gmail.com" userId="25926a226e06defe" providerId="LiveId" clId="{711AD521-E5C5-4867-9267-C4733BD3E051}" dt="2022-09-23T02:35:00.257" v="71" actId="113"/>
        <pc:sldMkLst>
          <pc:docMk/>
          <pc:sldMk cId="797942353" sldId="266"/>
        </pc:sldMkLst>
        <pc:spChg chg="mod">
          <ac:chgData name="jashabhai99799p@gmail.com" userId="25926a226e06defe" providerId="LiveId" clId="{711AD521-E5C5-4867-9267-C4733BD3E051}" dt="2022-09-23T02:35:00.257" v="71" actId="113"/>
          <ac:spMkLst>
            <pc:docMk/>
            <pc:sldMk cId="797942353" sldId="266"/>
            <ac:spMk id="3" creationId="{1BA3AD80-652A-C594-278C-5AF367995279}"/>
          </ac:spMkLst>
        </pc:spChg>
      </pc:sldChg>
      <pc:sldChg chg="modSp mod modTransition">
        <pc:chgData name="jashabhai99799p@gmail.com" userId="25926a226e06defe" providerId="LiveId" clId="{711AD521-E5C5-4867-9267-C4733BD3E051}" dt="2022-09-23T02:36:30.252" v="78" actId="113"/>
        <pc:sldMkLst>
          <pc:docMk/>
          <pc:sldMk cId="1496170668" sldId="267"/>
        </pc:sldMkLst>
        <pc:spChg chg="mod">
          <ac:chgData name="jashabhai99799p@gmail.com" userId="25926a226e06defe" providerId="LiveId" clId="{711AD521-E5C5-4867-9267-C4733BD3E051}" dt="2022-09-23T02:36:30.252" v="78" actId="113"/>
          <ac:spMkLst>
            <pc:docMk/>
            <pc:sldMk cId="1496170668" sldId="267"/>
            <ac:spMk id="3" creationId="{1BA3AD80-652A-C594-278C-5AF367995279}"/>
          </ac:spMkLst>
        </pc:spChg>
      </pc:sldChg>
      <pc:sldChg chg="modSp mod modTransition">
        <pc:chgData name="jashabhai99799p@gmail.com" userId="25926a226e06defe" providerId="LiveId" clId="{711AD521-E5C5-4867-9267-C4733BD3E051}" dt="2022-09-23T02:37:18.641" v="88" actId="27636"/>
        <pc:sldMkLst>
          <pc:docMk/>
          <pc:sldMk cId="2865923205" sldId="268"/>
        </pc:sldMkLst>
        <pc:spChg chg="mod">
          <ac:chgData name="jashabhai99799p@gmail.com" userId="25926a226e06defe" providerId="LiveId" clId="{711AD521-E5C5-4867-9267-C4733BD3E051}" dt="2022-09-23T02:37:18.641" v="88" actId="27636"/>
          <ac:spMkLst>
            <pc:docMk/>
            <pc:sldMk cId="2865923205" sldId="268"/>
            <ac:spMk id="3" creationId="{1BA3AD80-652A-C594-278C-5AF367995279}"/>
          </ac:spMkLst>
        </pc:spChg>
      </pc:sldChg>
      <pc:sldChg chg="modSp add mod modTransition">
        <pc:chgData name="jashabhai99799p@gmail.com" userId="25926a226e06defe" providerId="LiveId" clId="{711AD521-E5C5-4867-9267-C4733BD3E051}" dt="2022-09-15T14:53:31.650" v="25"/>
        <pc:sldMkLst>
          <pc:docMk/>
          <pc:sldMk cId="1829597336" sldId="269"/>
        </pc:sldMkLst>
        <pc:spChg chg="mod">
          <ac:chgData name="jashabhai99799p@gmail.com" userId="25926a226e06defe" providerId="LiveId" clId="{711AD521-E5C5-4867-9267-C4733BD3E051}" dt="2022-09-15T14:52:39.582" v="23"/>
          <ac:spMkLst>
            <pc:docMk/>
            <pc:sldMk cId="1829597336" sldId="269"/>
            <ac:spMk id="3" creationId="{1BA3AD80-652A-C594-278C-5AF367995279}"/>
          </ac:spMkLst>
        </pc:spChg>
      </pc:sldChg>
      <pc:sldChg chg="modSp add mod">
        <pc:chgData name="jashabhai99799p@gmail.com" userId="25926a226e06defe" providerId="LiveId" clId="{711AD521-E5C5-4867-9267-C4733BD3E051}" dt="2022-09-23T02:34:23.908" v="69" actId="113"/>
        <pc:sldMkLst>
          <pc:docMk/>
          <pc:sldMk cId="483309965" sldId="270"/>
        </pc:sldMkLst>
        <pc:spChg chg="mod">
          <ac:chgData name="jashabhai99799p@gmail.com" userId="25926a226e06defe" providerId="LiveId" clId="{711AD521-E5C5-4867-9267-C4733BD3E051}" dt="2022-09-23T02:34:23.908" v="69" actId="113"/>
          <ac:spMkLst>
            <pc:docMk/>
            <pc:sldMk cId="483309965" sldId="270"/>
            <ac:spMk id="3" creationId="{1BA3AD80-652A-C594-278C-5AF367995279}"/>
          </ac:spMkLst>
        </pc:spChg>
      </pc:sldChg>
      <pc:sldChg chg="modSp add mod">
        <pc:chgData name="jashabhai99799p@gmail.com" userId="25926a226e06defe" providerId="LiveId" clId="{711AD521-E5C5-4867-9267-C4733BD3E051}" dt="2022-09-23T02:39:54.154" v="104" actId="27636"/>
        <pc:sldMkLst>
          <pc:docMk/>
          <pc:sldMk cId="911177113" sldId="271"/>
        </pc:sldMkLst>
        <pc:spChg chg="mod">
          <ac:chgData name="jashabhai99799p@gmail.com" userId="25926a226e06defe" providerId="LiveId" clId="{711AD521-E5C5-4867-9267-C4733BD3E051}" dt="2022-09-23T02:39:54.154" v="104" actId="27636"/>
          <ac:spMkLst>
            <pc:docMk/>
            <pc:sldMk cId="911177113" sldId="271"/>
            <ac:spMk id="3" creationId="{1BA3AD80-652A-C594-278C-5AF367995279}"/>
          </ac:spMkLst>
        </pc:spChg>
      </pc:sldChg>
      <pc:sldChg chg="modSp add mod">
        <pc:chgData name="jashabhai99799p@gmail.com" userId="25926a226e06defe" providerId="LiveId" clId="{711AD521-E5C5-4867-9267-C4733BD3E051}" dt="2022-09-23T02:40:06.444" v="112" actId="403"/>
        <pc:sldMkLst>
          <pc:docMk/>
          <pc:sldMk cId="1333837111" sldId="272"/>
        </pc:sldMkLst>
        <pc:spChg chg="mod">
          <ac:chgData name="jashabhai99799p@gmail.com" userId="25926a226e06defe" providerId="LiveId" clId="{711AD521-E5C5-4867-9267-C4733BD3E051}" dt="2022-09-23T02:40:06.444" v="112" actId="403"/>
          <ac:spMkLst>
            <pc:docMk/>
            <pc:sldMk cId="1333837111" sldId="272"/>
            <ac:spMk id="3" creationId="{1BA3AD80-652A-C594-278C-5AF36799527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C2208-08AA-C737-6073-7FCAFB99F4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FFA8C38-C60D-62F9-799E-852406FD58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A53B3E7D-359D-A9F5-680E-C828D83FC7F6}"/>
              </a:ext>
            </a:extLst>
          </p:cNvPr>
          <p:cNvSpPr>
            <a:spLocks noGrp="1"/>
          </p:cNvSpPr>
          <p:nvPr>
            <p:ph type="dt" sz="half" idx="10"/>
          </p:nvPr>
        </p:nvSpPr>
        <p:spPr/>
        <p:txBody>
          <a:bodyPr/>
          <a:lstStyle/>
          <a:p>
            <a:fld id="{9188F017-E5C4-4F49-BAFD-BE943A9EF4DF}" type="datetimeFigureOut">
              <a:rPr lang="en-IN" smtClean="0"/>
              <a:t>23-09-2022</a:t>
            </a:fld>
            <a:endParaRPr lang="en-IN"/>
          </a:p>
        </p:txBody>
      </p:sp>
      <p:sp>
        <p:nvSpPr>
          <p:cNvPr id="5" name="Footer Placeholder 4">
            <a:extLst>
              <a:ext uri="{FF2B5EF4-FFF2-40B4-BE49-F238E27FC236}">
                <a16:creationId xmlns:a16="http://schemas.microsoft.com/office/drawing/2014/main" id="{632B951B-DC71-FB86-793B-B4CF1E5AD3E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B93FD83-C546-2C03-992B-A3832F9CB6A3}"/>
              </a:ext>
            </a:extLst>
          </p:cNvPr>
          <p:cNvSpPr>
            <a:spLocks noGrp="1"/>
          </p:cNvSpPr>
          <p:nvPr>
            <p:ph type="sldNum" sz="quarter" idx="12"/>
          </p:nvPr>
        </p:nvSpPr>
        <p:spPr/>
        <p:txBody>
          <a:bodyPr/>
          <a:lstStyle/>
          <a:p>
            <a:fld id="{78ACAE44-33C1-4F20-B584-7DA191B62796}" type="slidenum">
              <a:rPr lang="en-IN" smtClean="0"/>
              <a:t>‹#›</a:t>
            </a:fld>
            <a:endParaRPr lang="en-IN"/>
          </a:p>
        </p:txBody>
      </p:sp>
    </p:spTree>
    <p:extLst>
      <p:ext uri="{BB962C8B-B14F-4D97-AF65-F5344CB8AC3E}">
        <p14:creationId xmlns:p14="http://schemas.microsoft.com/office/powerpoint/2010/main" val="130588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270BD-B579-3C70-A6EF-BF37EC6F079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8245B3C-1717-D96B-8CA6-7AEDE16CAF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179622A-850D-3953-B0E4-A8B754D45E11}"/>
              </a:ext>
            </a:extLst>
          </p:cNvPr>
          <p:cNvSpPr>
            <a:spLocks noGrp="1"/>
          </p:cNvSpPr>
          <p:nvPr>
            <p:ph type="dt" sz="half" idx="10"/>
          </p:nvPr>
        </p:nvSpPr>
        <p:spPr/>
        <p:txBody>
          <a:bodyPr/>
          <a:lstStyle/>
          <a:p>
            <a:fld id="{9188F017-E5C4-4F49-BAFD-BE943A9EF4DF}" type="datetimeFigureOut">
              <a:rPr lang="en-IN" smtClean="0"/>
              <a:t>23-09-2022</a:t>
            </a:fld>
            <a:endParaRPr lang="en-IN"/>
          </a:p>
        </p:txBody>
      </p:sp>
      <p:sp>
        <p:nvSpPr>
          <p:cNvPr id="5" name="Footer Placeholder 4">
            <a:extLst>
              <a:ext uri="{FF2B5EF4-FFF2-40B4-BE49-F238E27FC236}">
                <a16:creationId xmlns:a16="http://schemas.microsoft.com/office/drawing/2014/main" id="{924B8D92-F1EB-CD96-A77F-2F2644C4AA3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51E6983-AD72-AFB0-349F-EC723738B7C6}"/>
              </a:ext>
            </a:extLst>
          </p:cNvPr>
          <p:cNvSpPr>
            <a:spLocks noGrp="1"/>
          </p:cNvSpPr>
          <p:nvPr>
            <p:ph type="sldNum" sz="quarter" idx="12"/>
          </p:nvPr>
        </p:nvSpPr>
        <p:spPr/>
        <p:txBody>
          <a:bodyPr/>
          <a:lstStyle/>
          <a:p>
            <a:fld id="{78ACAE44-33C1-4F20-B584-7DA191B62796}" type="slidenum">
              <a:rPr lang="en-IN" smtClean="0"/>
              <a:t>‹#›</a:t>
            </a:fld>
            <a:endParaRPr lang="en-IN"/>
          </a:p>
        </p:txBody>
      </p:sp>
    </p:spTree>
    <p:extLst>
      <p:ext uri="{BB962C8B-B14F-4D97-AF65-F5344CB8AC3E}">
        <p14:creationId xmlns:p14="http://schemas.microsoft.com/office/powerpoint/2010/main" val="602013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54F6FF-BEF8-C3F2-2465-AEF2FD83703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B66143B-26B6-E176-B4DD-9B131F99C9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2A663B2-CDA1-FEFE-3978-93393984E5F3}"/>
              </a:ext>
            </a:extLst>
          </p:cNvPr>
          <p:cNvSpPr>
            <a:spLocks noGrp="1"/>
          </p:cNvSpPr>
          <p:nvPr>
            <p:ph type="dt" sz="half" idx="10"/>
          </p:nvPr>
        </p:nvSpPr>
        <p:spPr/>
        <p:txBody>
          <a:bodyPr/>
          <a:lstStyle/>
          <a:p>
            <a:fld id="{9188F017-E5C4-4F49-BAFD-BE943A9EF4DF}" type="datetimeFigureOut">
              <a:rPr lang="en-IN" smtClean="0"/>
              <a:t>23-09-2022</a:t>
            </a:fld>
            <a:endParaRPr lang="en-IN"/>
          </a:p>
        </p:txBody>
      </p:sp>
      <p:sp>
        <p:nvSpPr>
          <p:cNvPr id="5" name="Footer Placeholder 4">
            <a:extLst>
              <a:ext uri="{FF2B5EF4-FFF2-40B4-BE49-F238E27FC236}">
                <a16:creationId xmlns:a16="http://schemas.microsoft.com/office/drawing/2014/main" id="{42A94754-3EF5-DBDB-1A84-8D908E95FE9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2F651E3-73E0-0FFB-B555-9FC8140C8463}"/>
              </a:ext>
            </a:extLst>
          </p:cNvPr>
          <p:cNvSpPr>
            <a:spLocks noGrp="1"/>
          </p:cNvSpPr>
          <p:nvPr>
            <p:ph type="sldNum" sz="quarter" idx="12"/>
          </p:nvPr>
        </p:nvSpPr>
        <p:spPr/>
        <p:txBody>
          <a:bodyPr/>
          <a:lstStyle/>
          <a:p>
            <a:fld id="{78ACAE44-33C1-4F20-B584-7DA191B62796}" type="slidenum">
              <a:rPr lang="en-IN" smtClean="0"/>
              <a:t>‹#›</a:t>
            </a:fld>
            <a:endParaRPr lang="en-IN"/>
          </a:p>
        </p:txBody>
      </p:sp>
    </p:spTree>
    <p:extLst>
      <p:ext uri="{BB962C8B-B14F-4D97-AF65-F5344CB8AC3E}">
        <p14:creationId xmlns:p14="http://schemas.microsoft.com/office/powerpoint/2010/main" val="466496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6A0E5-B3C8-371D-AEB8-797B7F80FE5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121BE38-B62B-1CC6-AD27-A31F7884EF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88AD8C6-FDED-B76C-C21E-C339ED600A22}"/>
              </a:ext>
            </a:extLst>
          </p:cNvPr>
          <p:cNvSpPr>
            <a:spLocks noGrp="1"/>
          </p:cNvSpPr>
          <p:nvPr>
            <p:ph type="dt" sz="half" idx="10"/>
          </p:nvPr>
        </p:nvSpPr>
        <p:spPr/>
        <p:txBody>
          <a:bodyPr/>
          <a:lstStyle/>
          <a:p>
            <a:fld id="{9188F017-E5C4-4F49-BAFD-BE943A9EF4DF}" type="datetimeFigureOut">
              <a:rPr lang="en-IN" smtClean="0"/>
              <a:t>23-09-2022</a:t>
            </a:fld>
            <a:endParaRPr lang="en-IN"/>
          </a:p>
        </p:txBody>
      </p:sp>
      <p:sp>
        <p:nvSpPr>
          <p:cNvPr id="5" name="Footer Placeholder 4">
            <a:extLst>
              <a:ext uri="{FF2B5EF4-FFF2-40B4-BE49-F238E27FC236}">
                <a16:creationId xmlns:a16="http://schemas.microsoft.com/office/drawing/2014/main" id="{81E84EA2-F3E4-80F2-5C01-213D9874B4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60B9130-2214-C10B-543F-C2EE7A21653B}"/>
              </a:ext>
            </a:extLst>
          </p:cNvPr>
          <p:cNvSpPr>
            <a:spLocks noGrp="1"/>
          </p:cNvSpPr>
          <p:nvPr>
            <p:ph type="sldNum" sz="quarter" idx="12"/>
          </p:nvPr>
        </p:nvSpPr>
        <p:spPr/>
        <p:txBody>
          <a:bodyPr/>
          <a:lstStyle/>
          <a:p>
            <a:fld id="{78ACAE44-33C1-4F20-B584-7DA191B62796}" type="slidenum">
              <a:rPr lang="en-IN" smtClean="0"/>
              <a:t>‹#›</a:t>
            </a:fld>
            <a:endParaRPr lang="en-IN"/>
          </a:p>
        </p:txBody>
      </p:sp>
    </p:spTree>
    <p:extLst>
      <p:ext uri="{BB962C8B-B14F-4D97-AF65-F5344CB8AC3E}">
        <p14:creationId xmlns:p14="http://schemas.microsoft.com/office/powerpoint/2010/main" val="3909367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16A27-28DD-69F0-1766-22E255B1CB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9158820-FA69-FADB-C635-1D47ABC159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435844-1113-5B0F-C95B-826F15354CEC}"/>
              </a:ext>
            </a:extLst>
          </p:cNvPr>
          <p:cNvSpPr>
            <a:spLocks noGrp="1"/>
          </p:cNvSpPr>
          <p:nvPr>
            <p:ph type="dt" sz="half" idx="10"/>
          </p:nvPr>
        </p:nvSpPr>
        <p:spPr/>
        <p:txBody>
          <a:bodyPr/>
          <a:lstStyle/>
          <a:p>
            <a:fld id="{9188F017-E5C4-4F49-BAFD-BE943A9EF4DF}" type="datetimeFigureOut">
              <a:rPr lang="en-IN" smtClean="0"/>
              <a:t>23-09-2022</a:t>
            </a:fld>
            <a:endParaRPr lang="en-IN"/>
          </a:p>
        </p:txBody>
      </p:sp>
      <p:sp>
        <p:nvSpPr>
          <p:cNvPr id="5" name="Footer Placeholder 4">
            <a:extLst>
              <a:ext uri="{FF2B5EF4-FFF2-40B4-BE49-F238E27FC236}">
                <a16:creationId xmlns:a16="http://schemas.microsoft.com/office/drawing/2014/main" id="{3960B51A-53E7-5A51-142A-672389935D5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740D39F-4F03-FFB6-F8CC-2CE99814856D}"/>
              </a:ext>
            </a:extLst>
          </p:cNvPr>
          <p:cNvSpPr>
            <a:spLocks noGrp="1"/>
          </p:cNvSpPr>
          <p:nvPr>
            <p:ph type="sldNum" sz="quarter" idx="12"/>
          </p:nvPr>
        </p:nvSpPr>
        <p:spPr/>
        <p:txBody>
          <a:bodyPr/>
          <a:lstStyle/>
          <a:p>
            <a:fld id="{78ACAE44-33C1-4F20-B584-7DA191B62796}" type="slidenum">
              <a:rPr lang="en-IN" smtClean="0"/>
              <a:t>‹#›</a:t>
            </a:fld>
            <a:endParaRPr lang="en-IN"/>
          </a:p>
        </p:txBody>
      </p:sp>
    </p:spTree>
    <p:extLst>
      <p:ext uri="{BB962C8B-B14F-4D97-AF65-F5344CB8AC3E}">
        <p14:creationId xmlns:p14="http://schemas.microsoft.com/office/powerpoint/2010/main" val="305388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FAA1C-7E0F-F1A4-DEA8-F8C22B8325D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E817BA7-32F0-F2BD-2398-3BF3C319D8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509B5392-3D03-F96D-041B-3CE5A367A7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718D680-4C54-5B78-1D50-ADA536F3E6FF}"/>
              </a:ext>
            </a:extLst>
          </p:cNvPr>
          <p:cNvSpPr>
            <a:spLocks noGrp="1"/>
          </p:cNvSpPr>
          <p:nvPr>
            <p:ph type="dt" sz="half" idx="10"/>
          </p:nvPr>
        </p:nvSpPr>
        <p:spPr/>
        <p:txBody>
          <a:bodyPr/>
          <a:lstStyle/>
          <a:p>
            <a:fld id="{9188F017-E5C4-4F49-BAFD-BE943A9EF4DF}" type="datetimeFigureOut">
              <a:rPr lang="en-IN" smtClean="0"/>
              <a:t>23-09-2022</a:t>
            </a:fld>
            <a:endParaRPr lang="en-IN"/>
          </a:p>
        </p:txBody>
      </p:sp>
      <p:sp>
        <p:nvSpPr>
          <p:cNvPr id="6" name="Footer Placeholder 5">
            <a:extLst>
              <a:ext uri="{FF2B5EF4-FFF2-40B4-BE49-F238E27FC236}">
                <a16:creationId xmlns:a16="http://schemas.microsoft.com/office/drawing/2014/main" id="{7D945FA7-397C-19E3-D564-317782A2870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00A56B7-6B73-8904-AE08-064A5CE46BFC}"/>
              </a:ext>
            </a:extLst>
          </p:cNvPr>
          <p:cNvSpPr>
            <a:spLocks noGrp="1"/>
          </p:cNvSpPr>
          <p:nvPr>
            <p:ph type="sldNum" sz="quarter" idx="12"/>
          </p:nvPr>
        </p:nvSpPr>
        <p:spPr/>
        <p:txBody>
          <a:bodyPr/>
          <a:lstStyle/>
          <a:p>
            <a:fld id="{78ACAE44-33C1-4F20-B584-7DA191B62796}" type="slidenum">
              <a:rPr lang="en-IN" smtClean="0"/>
              <a:t>‹#›</a:t>
            </a:fld>
            <a:endParaRPr lang="en-IN"/>
          </a:p>
        </p:txBody>
      </p:sp>
    </p:spTree>
    <p:extLst>
      <p:ext uri="{BB962C8B-B14F-4D97-AF65-F5344CB8AC3E}">
        <p14:creationId xmlns:p14="http://schemas.microsoft.com/office/powerpoint/2010/main" val="3819225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3ECD4-AC08-29F8-FC99-58576B587BA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AE0225A-FC6F-6D42-5C3B-D8EC0C0F64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5C55BC-0A4A-FB65-94CA-A414829F80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7651861-7E10-9D65-1828-3C90CA57C5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578516-9F4E-E2D5-8738-554B9D9B71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97A2395-1F4D-505B-3FC6-38BDCCB0D024}"/>
              </a:ext>
            </a:extLst>
          </p:cNvPr>
          <p:cNvSpPr>
            <a:spLocks noGrp="1"/>
          </p:cNvSpPr>
          <p:nvPr>
            <p:ph type="dt" sz="half" idx="10"/>
          </p:nvPr>
        </p:nvSpPr>
        <p:spPr/>
        <p:txBody>
          <a:bodyPr/>
          <a:lstStyle/>
          <a:p>
            <a:fld id="{9188F017-E5C4-4F49-BAFD-BE943A9EF4DF}" type="datetimeFigureOut">
              <a:rPr lang="en-IN" smtClean="0"/>
              <a:t>23-09-2022</a:t>
            </a:fld>
            <a:endParaRPr lang="en-IN"/>
          </a:p>
        </p:txBody>
      </p:sp>
      <p:sp>
        <p:nvSpPr>
          <p:cNvPr id="8" name="Footer Placeholder 7">
            <a:extLst>
              <a:ext uri="{FF2B5EF4-FFF2-40B4-BE49-F238E27FC236}">
                <a16:creationId xmlns:a16="http://schemas.microsoft.com/office/drawing/2014/main" id="{15FB2C5D-450E-30C5-77FA-079803AA63B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B9A8D92-17A6-B992-0619-34F27A7541B4}"/>
              </a:ext>
            </a:extLst>
          </p:cNvPr>
          <p:cNvSpPr>
            <a:spLocks noGrp="1"/>
          </p:cNvSpPr>
          <p:nvPr>
            <p:ph type="sldNum" sz="quarter" idx="12"/>
          </p:nvPr>
        </p:nvSpPr>
        <p:spPr/>
        <p:txBody>
          <a:bodyPr/>
          <a:lstStyle/>
          <a:p>
            <a:fld id="{78ACAE44-33C1-4F20-B584-7DA191B62796}" type="slidenum">
              <a:rPr lang="en-IN" smtClean="0"/>
              <a:t>‹#›</a:t>
            </a:fld>
            <a:endParaRPr lang="en-IN"/>
          </a:p>
        </p:txBody>
      </p:sp>
    </p:spTree>
    <p:extLst>
      <p:ext uri="{BB962C8B-B14F-4D97-AF65-F5344CB8AC3E}">
        <p14:creationId xmlns:p14="http://schemas.microsoft.com/office/powerpoint/2010/main" val="468956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F95EB-E4D7-C3FF-BB06-9A25E99111A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1BD5AEB-AA55-1B23-282C-D6B8CF547931}"/>
              </a:ext>
            </a:extLst>
          </p:cNvPr>
          <p:cNvSpPr>
            <a:spLocks noGrp="1"/>
          </p:cNvSpPr>
          <p:nvPr>
            <p:ph type="dt" sz="half" idx="10"/>
          </p:nvPr>
        </p:nvSpPr>
        <p:spPr/>
        <p:txBody>
          <a:bodyPr/>
          <a:lstStyle/>
          <a:p>
            <a:fld id="{9188F017-E5C4-4F49-BAFD-BE943A9EF4DF}" type="datetimeFigureOut">
              <a:rPr lang="en-IN" smtClean="0"/>
              <a:t>23-09-2022</a:t>
            </a:fld>
            <a:endParaRPr lang="en-IN"/>
          </a:p>
        </p:txBody>
      </p:sp>
      <p:sp>
        <p:nvSpPr>
          <p:cNvPr id="4" name="Footer Placeholder 3">
            <a:extLst>
              <a:ext uri="{FF2B5EF4-FFF2-40B4-BE49-F238E27FC236}">
                <a16:creationId xmlns:a16="http://schemas.microsoft.com/office/drawing/2014/main" id="{38D581FF-0531-3500-6376-A78AB039A34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2D199B5-2BB8-821A-F3B1-C32CDD88B6A7}"/>
              </a:ext>
            </a:extLst>
          </p:cNvPr>
          <p:cNvSpPr>
            <a:spLocks noGrp="1"/>
          </p:cNvSpPr>
          <p:nvPr>
            <p:ph type="sldNum" sz="quarter" idx="12"/>
          </p:nvPr>
        </p:nvSpPr>
        <p:spPr/>
        <p:txBody>
          <a:bodyPr/>
          <a:lstStyle/>
          <a:p>
            <a:fld id="{78ACAE44-33C1-4F20-B584-7DA191B62796}" type="slidenum">
              <a:rPr lang="en-IN" smtClean="0"/>
              <a:t>‹#›</a:t>
            </a:fld>
            <a:endParaRPr lang="en-IN"/>
          </a:p>
        </p:txBody>
      </p:sp>
    </p:spTree>
    <p:extLst>
      <p:ext uri="{BB962C8B-B14F-4D97-AF65-F5344CB8AC3E}">
        <p14:creationId xmlns:p14="http://schemas.microsoft.com/office/powerpoint/2010/main" val="89215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0C5C18-5BAA-0383-345D-DA31EF49C1DE}"/>
              </a:ext>
            </a:extLst>
          </p:cNvPr>
          <p:cNvSpPr>
            <a:spLocks noGrp="1"/>
          </p:cNvSpPr>
          <p:nvPr>
            <p:ph type="dt" sz="half" idx="10"/>
          </p:nvPr>
        </p:nvSpPr>
        <p:spPr/>
        <p:txBody>
          <a:bodyPr/>
          <a:lstStyle/>
          <a:p>
            <a:fld id="{9188F017-E5C4-4F49-BAFD-BE943A9EF4DF}" type="datetimeFigureOut">
              <a:rPr lang="en-IN" smtClean="0"/>
              <a:t>23-09-2022</a:t>
            </a:fld>
            <a:endParaRPr lang="en-IN"/>
          </a:p>
        </p:txBody>
      </p:sp>
      <p:sp>
        <p:nvSpPr>
          <p:cNvPr id="3" name="Footer Placeholder 2">
            <a:extLst>
              <a:ext uri="{FF2B5EF4-FFF2-40B4-BE49-F238E27FC236}">
                <a16:creationId xmlns:a16="http://schemas.microsoft.com/office/drawing/2014/main" id="{8091760A-1799-B1C6-A730-D27FFEEECCB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444A38F-2509-5E7A-C634-5AAC04628E59}"/>
              </a:ext>
            </a:extLst>
          </p:cNvPr>
          <p:cNvSpPr>
            <a:spLocks noGrp="1"/>
          </p:cNvSpPr>
          <p:nvPr>
            <p:ph type="sldNum" sz="quarter" idx="12"/>
          </p:nvPr>
        </p:nvSpPr>
        <p:spPr/>
        <p:txBody>
          <a:bodyPr/>
          <a:lstStyle/>
          <a:p>
            <a:fld id="{78ACAE44-33C1-4F20-B584-7DA191B62796}" type="slidenum">
              <a:rPr lang="en-IN" smtClean="0"/>
              <a:t>‹#›</a:t>
            </a:fld>
            <a:endParaRPr lang="en-IN"/>
          </a:p>
        </p:txBody>
      </p:sp>
    </p:spTree>
    <p:extLst>
      <p:ext uri="{BB962C8B-B14F-4D97-AF65-F5344CB8AC3E}">
        <p14:creationId xmlns:p14="http://schemas.microsoft.com/office/powerpoint/2010/main" val="2453128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48A9A-42BD-8AE4-248E-5364B13456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6170A3B-C6C1-23A7-2E91-17CE424080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AACF6C3-809C-C6F3-4FC3-5E52A13FFD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64DFA3-6C23-EC9B-0FA1-0500E4648E43}"/>
              </a:ext>
            </a:extLst>
          </p:cNvPr>
          <p:cNvSpPr>
            <a:spLocks noGrp="1"/>
          </p:cNvSpPr>
          <p:nvPr>
            <p:ph type="dt" sz="half" idx="10"/>
          </p:nvPr>
        </p:nvSpPr>
        <p:spPr/>
        <p:txBody>
          <a:bodyPr/>
          <a:lstStyle/>
          <a:p>
            <a:fld id="{9188F017-E5C4-4F49-BAFD-BE943A9EF4DF}" type="datetimeFigureOut">
              <a:rPr lang="en-IN" smtClean="0"/>
              <a:t>23-09-2022</a:t>
            </a:fld>
            <a:endParaRPr lang="en-IN"/>
          </a:p>
        </p:txBody>
      </p:sp>
      <p:sp>
        <p:nvSpPr>
          <p:cNvPr id="6" name="Footer Placeholder 5">
            <a:extLst>
              <a:ext uri="{FF2B5EF4-FFF2-40B4-BE49-F238E27FC236}">
                <a16:creationId xmlns:a16="http://schemas.microsoft.com/office/drawing/2014/main" id="{5AF3FEB8-B7C1-060E-A01C-B817D32D989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21C3BE1-FE32-B54E-698B-D204DFCD01D5}"/>
              </a:ext>
            </a:extLst>
          </p:cNvPr>
          <p:cNvSpPr>
            <a:spLocks noGrp="1"/>
          </p:cNvSpPr>
          <p:nvPr>
            <p:ph type="sldNum" sz="quarter" idx="12"/>
          </p:nvPr>
        </p:nvSpPr>
        <p:spPr/>
        <p:txBody>
          <a:bodyPr/>
          <a:lstStyle/>
          <a:p>
            <a:fld id="{78ACAE44-33C1-4F20-B584-7DA191B62796}" type="slidenum">
              <a:rPr lang="en-IN" smtClean="0"/>
              <a:t>‹#›</a:t>
            </a:fld>
            <a:endParaRPr lang="en-IN"/>
          </a:p>
        </p:txBody>
      </p:sp>
    </p:spTree>
    <p:extLst>
      <p:ext uri="{BB962C8B-B14F-4D97-AF65-F5344CB8AC3E}">
        <p14:creationId xmlns:p14="http://schemas.microsoft.com/office/powerpoint/2010/main" val="11065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EAAE2-7610-9CDF-5B88-056386B0A8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082BFF4-F37E-0499-A8BD-FE59AB77D4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7E26577-DFE2-39C1-2BDF-8CD01BA4DD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4E3E36-B34C-8389-9783-41E1BEBF04C7}"/>
              </a:ext>
            </a:extLst>
          </p:cNvPr>
          <p:cNvSpPr>
            <a:spLocks noGrp="1"/>
          </p:cNvSpPr>
          <p:nvPr>
            <p:ph type="dt" sz="half" idx="10"/>
          </p:nvPr>
        </p:nvSpPr>
        <p:spPr/>
        <p:txBody>
          <a:bodyPr/>
          <a:lstStyle/>
          <a:p>
            <a:fld id="{9188F017-E5C4-4F49-BAFD-BE943A9EF4DF}" type="datetimeFigureOut">
              <a:rPr lang="en-IN" smtClean="0"/>
              <a:t>23-09-2022</a:t>
            </a:fld>
            <a:endParaRPr lang="en-IN"/>
          </a:p>
        </p:txBody>
      </p:sp>
      <p:sp>
        <p:nvSpPr>
          <p:cNvPr id="6" name="Footer Placeholder 5">
            <a:extLst>
              <a:ext uri="{FF2B5EF4-FFF2-40B4-BE49-F238E27FC236}">
                <a16:creationId xmlns:a16="http://schemas.microsoft.com/office/drawing/2014/main" id="{0B0D7E24-CA71-4700-CC47-EFE6FA9B701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FE38ADE-FE4E-01A7-2D50-BF041E9AF204}"/>
              </a:ext>
            </a:extLst>
          </p:cNvPr>
          <p:cNvSpPr>
            <a:spLocks noGrp="1"/>
          </p:cNvSpPr>
          <p:nvPr>
            <p:ph type="sldNum" sz="quarter" idx="12"/>
          </p:nvPr>
        </p:nvSpPr>
        <p:spPr/>
        <p:txBody>
          <a:bodyPr/>
          <a:lstStyle/>
          <a:p>
            <a:fld id="{78ACAE44-33C1-4F20-B584-7DA191B62796}" type="slidenum">
              <a:rPr lang="en-IN" smtClean="0"/>
              <a:t>‹#›</a:t>
            </a:fld>
            <a:endParaRPr lang="en-IN"/>
          </a:p>
        </p:txBody>
      </p:sp>
    </p:spTree>
    <p:extLst>
      <p:ext uri="{BB962C8B-B14F-4D97-AF65-F5344CB8AC3E}">
        <p14:creationId xmlns:p14="http://schemas.microsoft.com/office/powerpoint/2010/main" val="2313006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D2F80E-AC24-D69F-DB69-CBE1FB83D6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AD03969-418A-0DA8-CFB0-22B2EFE9D2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4A0E10C-79E3-CE80-F3D5-04B012374B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88F017-E5C4-4F49-BAFD-BE943A9EF4DF}" type="datetimeFigureOut">
              <a:rPr lang="en-IN" smtClean="0"/>
              <a:t>23-09-2022</a:t>
            </a:fld>
            <a:endParaRPr lang="en-IN"/>
          </a:p>
        </p:txBody>
      </p:sp>
      <p:sp>
        <p:nvSpPr>
          <p:cNvPr id="5" name="Footer Placeholder 4">
            <a:extLst>
              <a:ext uri="{FF2B5EF4-FFF2-40B4-BE49-F238E27FC236}">
                <a16:creationId xmlns:a16="http://schemas.microsoft.com/office/drawing/2014/main" id="{4277E0E2-E807-1A0E-9AD9-027585C1B2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DFF1315-FEB1-CFE9-F923-F9A76F5550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CAE44-33C1-4F20-B584-7DA191B62796}" type="slidenum">
              <a:rPr lang="en-IN" smtClean="0"/>
              <a:t>‹#›</a:t>
            </a:fld>
            <a:endParaRPr lang="en-IN"/>
          </a:p>
        </p:txBody>
      </p:sp>
    </p:spTree>
    <p:extLst>
      <p:ext uri="{BB962C8B-B14F-4D97-AF65-F5344CB8AC3E}">
        <p14:creationId xmlns:p14="http://schemas.microsoft.com/office/powerpoint/2010/main" val="3300426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a:bodyPr>
          <a:lstStyle/>
          <a:p>
            <a:pPr algn="just"/>
            <a:r>
              <a:rPr lang="hi-IN" sz="6000" dirty="0"/>
              <a:t>कथानक-</a:t>
            </a:r>
            <a:r>
              <a:rPr lang="hi-IN" sz="4800" dirty="0">
                <a:effectLst/>
                <a:latin typeface="Calibri" panose="020F0502020204030204" pitchFamily="34" charset="0"/>
                <a:ea typeface="Calibri" panose="020F0502020204030204" pitchFamily="34" charset="0"/>
                <a:cs typeface="Mangal" panose="02040503050203030202" pitchFamily="18" charset="0"/>
              </a:rPr>
              <a:t>रामदास के चरित्र के माध्यम से तत्कालीन समाज व्यवस्था की दोहरी स्थितियों को व्यक्त किया है</a:t>
            </a:r>
            <a:r>
              <a:rPr lang="en-IN" sz="4800" dirty="0">
                <a:effectLst/>
                <a:latin typeface="Mangal" panose="02040503050203030202" pitchFamily="18" charset="0"/>
                <a:ea typeface="Calibri" panose="020F0502020204030204" pitchFamily="34" charset="0"/>
                <a:cs typeface="Mangal" panose="02040503050203030202" pitchFamily="18" charset="0"/>
              </a:rPr>
              <a:t>, </a:t>
            </a:r>
            <a:r>
              <a:rPr lang="hi-IN" sz="4800" dirty="0">
                <a:effectLst/>
                <a:latin typeface="Mangal" panose="02040503050203030202" pitchFamily="18" charset="0"/>
                <a:ea typeface="Calibri" panose="020F0502020204030204" pitchFamily="34" charset="0"/>
                <a:cs typeface="Mangal" panose="02040503050203030202" pitchFamily="18" charset="0"/>
              </a:rPr>
              <a:t>जहाँ स्वतंत्रता-पूर्व के ग्रामीण परिवेश का सूक्ष्म और प्रामाणिक वर्णन हुआ है। " इस उपन्यास में एक शिक्षित और प्रतिभाशाली ग्रामीण युवक के टूटते सपनों और फिर उसके द्वारा एक रचनात्मक भूमिका के स्वीकार की मार्मिक कथा है।</a:t>
            </a:r>
            <a:endParaRPr lang="en-IN" sz="4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92003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fontScale="92500"/>
          </a:bodyPr>
          <a:lstStyle/>
          <a:p>
            <a:pPr algn="just"/>
            <a:r>
              <a:rPr lang="hi-IN" sz="3600" dirty="0">
                <a:effectLst/>
                <a:ea typeface="Calibri" panose="020F0502020204030204" pitchFamily="34" charset="0"/>
                <a:cs typeface="Mangal" panose="02040503050203030202" pitchFamily="18" charset="0"/>
              </a:rPr>
              <a:t>इंटरमीडिएट की परीक्षा प्रथम श्रेणी में उत्तीर्ण कर रामदास आगे पढ़ने  के लिए लखनऊ विश्वविद्यालय में चला जाता है।</a:t>
            </a:r>
          </a:p>
          <a:p>
            <a:pPr algn="just"/>
            <a:r>
              <a:rPr lang="hi-IN" sz="3600" dirty="0">
                <a:effectLst/>
                <a:ea typeface="Calibri" panose="020F0502020204030204" pitchFamily="34" charset="0"/>
                <a:cs typeface="Mangal" panose="02040503050203030202" pitchFamily="18" charset="0"/>
              </a:rPr>
              <a:t> ठाकुर अंबिकेश सिंह की जान-पहचान से रामदास को लखनऊ में एक पेन्शन प्राप्त उच्च अधिकारी ठाकुर राजेश्वरसिंह की कोठी में रहने के लिए  एक छोटा-सा कमरा मिल जाता है। </a:t>
            </a:r>
          </a:p>
          <a:p>
            <a:pPr algn="just"/>
            <a:r>
              <a:rPr lang="hi-IN" sz="3600" dirty="0">
                <a:effectLst/>
                <a:ea typeface="Calibri" panose="020F0502020204030204" pitchFamily="34" charset="0"/>
                <a:cs typeface="Mangal" panose="02040503050203030202" pitchFamily="18" charset="0"/>
              </a:rPr>
              <a:t>राजेश्वरसिंह का भी रामदास के  प्रति विशेष लगाव हो जाता है।</a:t>
            </a:r>
            <a:endParaRPr lang="en-GB" sz="3600" dirty="0">
              <a:effectLst/>
              <a:ea typeface="Calibri" panose="020F0502020204030204" pitchFamily="34" charset="0"/>
              <a:cs typeface="Mangal" panose="02040503050203030202" pitchFamily="18" charset="0"/>
            </a:endParaRPr>
          </a:p>
          <a:p>
            <a:pPr algn="just"/>
            <a:endParaRPr lang="en-GB" sz="3600" dirty="0">
              <a:latin typeface="Calibri" panose="020F0502020204030204" pitchFamily="34" charset="0"/>
              <a:ea typeface="Calibri" panose="020F0502020204030204" pitchFamily="34" charset="0"/>
              <a:cs typeface="Mangal" panose="02040503050203030202" pitchFamily="18" charset="0"/>
            </a:endParaRPr>
          </a:p>
          <a:p>
            <a:pPr algn="just"/>
            <a:r>
              <a:rPr lang="hi-IN" sz="3600" dirty="0">
                <a:latin typeface="Calibri" panose="020F0502020204030204" pitchFamily="34" charset="0"/>
                <a:ea typeface="Calibri" panose="020F0502020204030204" pitchFamily="34" charset="0"/>
                <a:cs typeface="Mangal" panose="02040503050203030202" pitchFamily="18" charset="0"/>
              </a:rPr>
              <a:t>उनकी भागी हुई बेटी की शादी का प </a:t>
            </a:r>
            <a:r>
              <a:rPr lang="hi-IN" sz="3600" dirty="0">
                <a:effectLst/>
                <a:ea typeface="Calibri" panose="020F0502020204030204" pitchFamily="34" charset="0"/>
                <a:cs typeface="Mangal" panose="02040503050203030202" pitchFamily="18" charset="0"/>
              </a:rPr>
              <a:t>विशाल संपत्ति का प्रलोभन भी दिया तो रामदास इस प्रस्ताव को स्वीकार नहीं किया तो</a:t>
            </a:r>
            <a:r>
              <a:rPr lang="hi-IN" sz="3600" dirty="0">
                <a:effectLst/>
                <a:latin typeface="Calibri" panose="020F0502020204030204" pitchFamily="34" charset="0"/>
                <a:ea typeface="Calibri" panose="020F0502020204030204" pitchFamily="34" charset="0"/>
                <a:cs typeface="Mangal" panose="02040503050203030202" pitchFamily="18" charset="0"/>
              </a:rPr>
              <a:t> ठाकुर राजेश्वरसिंह हमेशा के लिए रामदास से अपना नाता तोड़ देते हैं।</a:t>
            </a:r>
            <a:endParaRPr lang="en-IN" sz="3600" dirty="0">
              <a:effectLst/>
              <a:latin typeface="Calibri" panose="020F0502020204030204" pitchFamily="34" charset="0"/>
              <a:ea typeface="Calibri" panose="020F0502020204030204" pitchFamily="34" charset="0"/>
              <a:cs typeface="Mangal" panose="02040503050203030202" pitchFamily="18" charset="0"/>
            </a:endParaRPr>
          </a:p>
          <a:p>
            <a:pPr algn="just"/>
            <a:r>
              <a:rPr lang="hi-IN" sz="3600" dirty="0">
                <a:latin typeface="Calibri" panose="020F0502020204030204" pitchFamily="34" charset="0"/>
                <a:ea typeface="Calibri" panose="020F0502020204030204" pitchFamily="34" charset="0"/>
                <a:cs typeface="Mangal" panose="02040503050203030202" pitchFamily="18" charset="0"/>
              </a:rPr>
              <a:t> </a:t>
            </a:r>
            <a:endParaRPr lang="en-IN" sz="5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8720520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4526" y="1053296"/>
            <a:ext cx="12002947" cy="5804703"/>
          </a:xfrm>
        </p:spPr>
        <p:txBody>
          <a:bodyPr>
            <a:normAutofit lnSpcReduction="10000"/>
          </a:bodyPr>
          <a:lstStyle/>
          <a:p>
            <a:pPr algn="just"/>
            <a:r>
              <a:rPr lang="hi-IN" sz="5400" dirty="0">
                <a:effectLst/>
                <a:ea typeface="Calibri" panose="020F0502020204030204" pitchFamily="34" charset="0"/>
                <a:cs typeface="Mangal" panose="02040503050203030202" pitchFamily="18" charset="0"/>
              </a:rPr>
              <a:t>लखनऊ विश्वविद्यालय में उसका परिचय रामानुज</a:t>
            </a:r>
            <a:r>
              <a:rPr lang="en-IN" sz="5400" dirty="0">
                <a:effectLst/>
                <a:latin typeface="Mangal" panose="02040503050203030202" pitchFamily="18" charset="0"/>
                <a:ea typeface="Calibri" panose="020F0502020204030204" pitchFamily="34" charset="0"/>
              </a:rPr>
              <a:t>, </a:t>
            </a:r>
            <a:r>
              <a:rPr lang="hi-IN" sz="5400" dirty="0">
                <a:effectLst/>
                <a:latin typeface="Mangal" panose="02040503050203030202" pitchFamily="18" charset="0"/>
                <a:ea typeface="Calibri" panose="020F0502020204030204" pitchFamily="34" charset="0"/>
              </a:rPr>
              <a:t>राजघर तथा सत्या से होता है। रामानुज तथा राजधर पढ़ाई में उसकी सहायता करते हैं तो सत्या रामदास के प्रति अधिक सहानुभूति रखती है।</a:t>
            </a:r>
          </a:p>
          <a:p>
            <a:pPr algn="just"/>
            <a:r>
              <a:rPr lang="hi-IN" sz="5400" dirty="0">
                <a:effectLst/>
                <a:latin typeface="Calibri" panose="020F0502020204030204" pitchFamily="34" charset="0"/>
                <a:ea typeface="Calibri" panose="020F0502020204030204" pitchFamily="34" charset="0"/>
                <a:cs typeface="Mangal" panose="02040503050203030202" pitchFamily="18" charset="0"/>
              </a:rPr>
              <a:t>सत्या के पिताजी इंजीनियर है। वह अपने पिता की एकमात्र संतान है।</a:t>
            </a:r>
          </a:p>
          <a:p>
            <a:pPr algn="just"/>
            <a:r>
              <a:rPr lang="hi-IN" sz="5400" dirty="0">
                <a:effectLst/>
                <a:latin typeface="Calibri" panose="020F0502020204030204" pitchFamily="34" charset="0"/>
                <a:ea typeface="Calibri" panose="020F0502020204030204" pitchFamily="34" charset="0"/>
                <a:cs typeface="Mangal" panose="02040503050203030202" pitchFamily="18" charset="0"/>
              </a:rPr>
              <a:t> </a:t>
            </a:r>
            <a:endParaRPr lang="en-IN" sz="166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99489495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fontScale="92500" lnSpcReduction="10000"/>
          </a:bodyPr>
          <a:lstStyle/>
          <a:p>
            <a:pPr algn="just"/>
            <a:r>
              <a:rPr lang="hi-IN" sz="4400" dirty="0">
                <a:effectLst/>
                <a:latin typeface="Calibri" panose="020F0502020204030204" pitchFamily="34" charset="0"/>
                <a:ea typeface="Calibri" panose="020F0502020204030204" pitchFamily="34" charset="0"/>
                <a:cs typeface="Mangal" panose="02040503050203030202" pitchFamily="18" charset="0"/>
              </a:rPr>
              <a:t>सत्या का नाम </a:t>
            </a:r>
            <a:r>
              <a:rPr lang="hi-IN" sz="4400" dirty="0">
                <a:solidFill>
                  <a:srgbClr val="FF0000"/>
                </a:solidFill>
                <a:effectLst/>
                <a:latin typeface="Calibri" panose="020F0502020204030204" pitchFamily="34" charset="0"/>
                <a:ea typeface="Calibri" panose="020F0502020204030204" pitchFamily="34" charset="0"/>
                <a:cs typeface="Mangal" panose="02040503050203030202" pitchFamily="18" charset="0"/>
              </a:rPr>
              <a:t>रामदास ने अपनी आत्मकथा में अनीता रखा है।</a:t>
            </a:r>
            <a:r>
              <a:rPr lang="hi-IN" sz="4400" dirty="0">
                <a:effectLst/>
                <a:latin typeface="Calibri" panose="020F0502020204030204" pitchFamily="34" charset="0"/>
                <a:ea typeface="Calibri" panose="020F0502020204030204" pitchFamily="34" charset="0"/>
                <a:cs typeface="Mangal" panose="02040503050203030202" pitchFamily="18" charset="0"/>
              </a:rPr>
              <a:t> </a:t>
            </a:r>
          </a:p>
          <a:p>
            <a:pPr algn="just"/>
            <a:r>
              <a:rPr lang="hi-IN" sz="4400" dirty="0">
                <a:effectLst/>
                <a:latin typeface="Calibri" panose="020F0502020204030204" pitchFamily="34" charset="0"/>
                <a:ea typeface="Calibri" panose="020F0502020204030204" pitchFamily="34" charset="0"/>
                <a:cs typeface="Mangal" panose="02040503050203030202" pitchFamily="18" charset="0"/>
              </a:rPr>
              <a:t>अनीता विभिन्न संकटों से उसे उबारती है और जीवन के कटु सत्य का उसे परिचय करवाती है। उसमें आत्मबल का संचार करती है तथा जीवन के निराश क्षणों में उसे ढांढस भी देती है। </a:t>
            </a:r>
            <a:r>
              <a:rPr lang="hi-IN" sz="4400" b="1" dirty="0">
                <a:effectLst/>
                <a:latin typeface="Calibri" panose="020F0502020204030204" pitchFamily="34" charset="0"/>
                <a:ea typeface="Calibri" panose="020F0502020204030204" pitchFamily="34" charset="0"/>
                <a:cs typeface="Mangal" panose="02040503050203030202" pitchFamily="18" charset="0"/>
              </a:rPr>
              <a:t>जब रामदास पूरी तरह टूट जाता है</a:t>
            </a:r>
            <a:r>
              <a:rPr lang="en-IN" sz="4400" b="1" dirty="0">
                <a:effectLst/>
                <a:latin typeface="Mangal" panose="02040503050203030202" pitchFamily="18" charset="0"/>
                <a:ea typeface="Calibri" panose="020F0502020204030204" pitchFamily="34" charset="0"/>
                <a:cs typeface="Mangal" panose="02040503050203030202" pitchFamily="18" charset="0"/>
              </a:rPr>
              <a:t>, </a:t>
            </a:r>
            <a:r>
              <a:rPr lang="hi-IN" sz="4400" b="1" dirty="0">
                <a:effectLst/>
                <a:latin typeface="Mangal" panose="02040503050203030202" pitchFamily="18" charset="0"/>
                <a:ea typeface="Calibri" panose="020F0502020204030204" pitchFamily="34" charset="0"/>
                <a:cs typeface="Mangal" panose="02040503050203030202" pitchFamily="18" charset="0"/>
              </a:rPr>
              <a:t>अपने आपको अकेला महसूस करता है</a:t>
            </a:r>
            <a:r>
              <a:rPr lang="en-IN" sz="4400" b="1" dirty="0">
                <a:effectLst/>
                <a:latin typeface="Mangal" panose="02040503050203030202" pitchFamily="18" charset="0"/>
                <a:ea typeface="Calibri" panose="020F0502020204030204" pitchFamily="34" charset="0"/>
                <a:cs typeface="Mangal" panose="02040503050203030202" pitchFamily="18" charset="0"/>
              </a:rPr>
              <a:t>, </a:t>
            </a:r>
            <a:r>
              <a:rPr lang="hi-IN" sz="4400" b="1" dirty="0">
                <a:effectLst/>
                <a:latin typeface="Mangal" panose="02040503050203030202" pitchFamily="18" charset="0"/>
                <a:ea typeface="Calibri" panose="020F0502020204030204" pitchFamily="34" charset="0"/>
                <a:cs typeface="Mangal" panose="02040503050203030202" pitchFamily="18" charset="0"/>
              </a:rPr>
              <a:t>तब अनीता ही सबसे पहले उसका सम्बल बनती है।</a:t>
            </a:r>
            <a:r>
              <a:rPr lang="hi-IN" sz="4400" dirty="0">
                <a:effectLst/>
                <a:latin typeface="Mangal" panose="02040503050203030202" pitchFamily="18" charset="0"/>
                <a:ea typeface="Calibri" panose="020F0502020204030204" pitchFamily="34" charset="0"/>
                <a:cs typeface="Mangal" panose="02040503050203030202" pitchFamily="18" charset="0"/>
              </a:rPr>
              <a:t> इस प्रकार वह रामदास की शुभचिंतक है</a:t>
            </a:r>
            <a:r>
              <a:rPr lang="en-IN" sz="4400" dirty="0">
                <a:effectLst/>
                <a:latin typeface="Mangal" panose="02040503050203030202" pitchFamily="18" charset="0"/>
                <a:ea typeface="Calibri" panose="020F0502020204030204" pitchFamily="34" charset="0"/>
                <a:cs typeface="Mangal" panose="02040503050203030202" pitchFamily="18" charset="0"/>
              </a:rPr>
              <a:t>, </a:t>
            </a:r>
            <a:r>
              <a:rPr lang="hi-IN" sz="4400" dirty="0">
                <a:effectLst/>
                <a:latin typeface="Mangal" panose="02040503050203030202" pitchFamily="18" charset="0"/>
                <a:ea typeface="Calibri" panose="020F0502020204030204" pitchFamily="34" charset="0"/>
                <a:cs typeface="Mangal" panose="02040503050203030202" pitchFamily="18" charset="0"/>
              </a:rPr>
              <a:t>उससे सहानुभूति रखती है</a:t>
            </a:r>
            <a:r>
              <a:rPr lang="en-IN" sz="4400" dirty="0">
                <a:effectLst/>
                <a:latin typeface="Mangal" panose="02040503050203030202" pitchFamily="18" charset="0"/>
                <a:ea typeface="Calibri" panose="020F0502020204030204" pitchFamily="34" charset="0"/>
                <a:cs typeface="Mangal" panose="02040503050203030202" pitchFamily="18" charset="0"/>
              </a:rPr>
              <a:t>, </a:t>
            </a:r>
            <a:r>
              <a:rPr lang="hi-IN" sz="4400" dirty="0">
                <a:effectLst/>
                <a:latin typeface="Mangal" panose="02040503050203030202" pitchFamily="18" charset="0"/>
                <a:ea typeface="Calibri" panose="020F0502020204030204" pitchFamily="34" charset="0"/>
                <a:cs typeface="Mangal" panose="02040503050203030202" pitchFamily="18" charset="0"/>
              </a:rPr>
              <a:t>उसमें रुचि लेती है क्योंकि वह उसकी प्रतिभा की पहले से कायल है।</a:t>
            </a:r>
          </a:p>
          <a:p>
            <a:pPr algn="just"/>
            <a:endParaRPr lang="en-IN" sz="115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8330996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a:bodyPr>
          <a:lstStyle/>
          <a:p>
            <a:pPr algn="just"/>
            <a:r>
              <a:rPr lang="hi-IN" sz="4400" dirty="0">
                <a:effectLst/>
                <a:ea typeface="Calibri" panose="020F0502020204030204" pitchFamily="34" charset="0"/>
                <a:cs typeface="Mangal" panose="02040503050203030202" pitchFamily="18" charset="0"/>
              </a:rPr>
              <a:t>रामदास एम० ए० (अर्थशास्त्र). एल० एल० बी० कर लेता है पर उसके बावजूद भी उसे अच्छी नौकरी नहीं मिल पाती। </a:t>
            </a:r>
            <a:r>
              <a:rPr lang="hi-IN" sz="4400" b="1" dirty="0">
                <a:effectLst/>
                <a:ea typeface="Calibri" panose="020F0502020204030204" pitchFamily="34" charset="0"/>
                <a:cs typeface="Mangal" panose="02040503050203030202" pitchFamily="18" charset="0"/>
              </a:rPr>
              <a:t>प्रो० सिन्हा</a:t>
            </a:r>
            <a:r>
              <a:rPr lang="hi-IN" sz="4400" dirty="0">
                <a:effectLst/>
                <a:ea typeface="Calibri" panose="020F0502020204030204" pitchFamily="34" charset="0"/>
                <a:cs typeface="Mangal" panose="02040503050203030202" pitchFamily="18" charset="0"/>
              </a:rPr>
              <a:t> के निर्देशन में वह किसानों में कर्ज की समस्या पर शोध करता है। प्रोफेसर सिन्हा तथा उन जैसे अन्य रामदास की सहायता करने के नाम पर </a:t>
            </a:r>
            <a:r>
              <a:rPr lang="hi-IN" sz="4400" b="1" dirty="0">
                <a:effectLst/>
                <a:ea typeface="Calibri" panose="020F0502020204030204" pitchFamily="34" charset="0"/>
                <a:cs typeface="Mangal" panose="02040503050203030202" pitchFamily="18" charset="0"/>
              </a:rPr>
              <a:t>उसकी प्रतिभा का शोषण करते हैं।</a:t>
            </a:r>
            <a:endParaRPr lang="en-IN" sz="23900" b="1"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797942353"/>
      </p:ext>
    </p:extLst>
  </p:cSld>
  <p:clrMapOvr>
    <a:masterClrMapping/>
  </p:clrMapOvr>
  <p:transition spd="slow">
    <p:comb/>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fontScale="92500"/>
          </a:bodyPr>
          <a:lstStyle/>
          <a:p>
            <a:pPr algn="just"/>
            <a:r>
              <a:rPr lang="hi-IN" sz="4000" b="1" dirty="0">
                <a:effectLst/>
                <a:latin typeface="Calibri" panose="020F0502020204030204" pitchFamily="34" charset="0"/>
                <a:ea typeface="Calibri" panose="020F0502020204030204" pitchFamily="34" charset="0"/>
                <a:cs typeface="Mangal" panose="02040503050203030202" pitchFamily="18" charset="0"/>
              </a:rPr>
              <a:t>सत्या का विवाह </a:t>
            </a:r>
            <a:r>
              <a:rPr lang="hi-IN" sz="4000" b="1" dirty="0">
                <a:solidFill>
                  <a:srgbClr val="FF0000"/>
                </a:solidFill>
                <a:effectLst/>
                <a:latin typeface="Calibri" panose="020F0502020204030204" pitchFamily="34" charset="0"/>
                <a:ea typeface="Calibri" panose="020F0502020204030204" pitchFamily="34" charset="0"/>
                <a:cs typeface="Mangal" panose="02040503050203030202" pitchFamily="18" charset="0"/>
              </a:rPr>
              <a:t>रामानुज</a:t>
            </a:r>
            <a:r>
              <a:rPr lang="hi-IN" sz="4000" b="1" dirty="0">
                <a:effectLst/>
                <a:latin typeface="Calibri" panose="020F0502020204030204" pitchFamily="34" charset="0"/>
                <a:ea typeface="Calibri" panose="020F0502020204030204" pitchFamily="34" charset="0"/>
                <a:cs typeface="Mangal" panose="02040503050203030202" pitchFamily="18" charset="0"/>
              </a:rPr>
              <a:t> से हो जाता है।</a:t>
            </a:r>
            <a:r>
              <a:rPr lang="hi-IN" sz="4000" dirty="0">
                <a:effectLst/>
                <a:latin typeface="Calibri" panose="020F0502020204030204" pitchFamily="34" charset="0"/>
                <a:ea typeface="Calibri" panose="020F0502020204030204" pitchFamily="34" charset="0"/>
                <a:cs typeface="Mangal" panose="02040503050203030202" pitchFamily="18" charset="0"/>
              </a:rPr>
              <a:t> </a:t>
            </a:r>
            <a:r>
              <a:rPr lang="hi-IN" sz="4000" dirty="0">
                <a:solidFill>
                  <a:srgbClr val="FF0000"/>
                </a:solidFill>
                <a:effectLst/>
                <a:latin typeface="Calibri" panose="020F0502020204030204" pitchFamily="34" charset="0"/>
                <a:ea typeface="Calibri" panose="020F0502020204030204" pitchFamily="34" charset="0"/>
                <a:cs typeface="Mangal" panose="02040503050203030202" pitchFamily="18" charset="0"/>
              </a:rPr>
              <a:t>श्याम मोहन</a:t>
            </a:r>
            <a:r>
              <a:rPr lang="hi-IN" sz="4000" dirty="0">
                <a:effectLst/>
                <a:latin typeface="Calibri" panose="020F0502020204030204" pitchFamily="34" charset="0"/>
                <a:ea typeface="Calibri" panose="020F0502020204030204" pitchFamily="34" charset="0"/>
                <a:cs typeface="Mangal" panose="02040503050203030202" pitchFamily="18" charset="0"/>
              </a:rPr>
              <a:t> "कामधेनु" पत्र निकालता है तथा प्रसिद्ध कला-समीक्षक बन जाता है। </a:t>
            </a:r>
            <a:r>
              <a:rPr lang="hi-IN" sz="4000" dirty="0">
                <a:solidFill>
                  <a:srgbClr val="FF0000"/>
                </a:solidFill>
                <a:effectLst/>
                <a:latin typeface="Calibri" panose="020F0502020204030204" pitchFamily="34" charset="0"/>
                <a:ea typeface="Calibri" panose="020F0502020204030204" pitchFamily="34" charset="0"/>
                <a:cs typeface="Mangal" panose="02040503050203030202" pitchFamily="18" charset="0"/>
              </a:rPr>
              <a:t>राजधर</a:t>
            </a:r>
            <a:r>
              <a:rPr lang="hi-IN" sz="4000" dirty="0">
                <a:effectLst/>
                <a:latin typeface="Calibri" panose="020F0502020204030204" pitchFamily="34" charset="0"/>
                <a:ea typeface="Calibri" panose="020F0502020204030204" pitchFamily="34" charset="0"/>
                <a:cs typeface="Mangal" panose="02040503050203030202" pitchFamily="18" charset="0"/>
              </a:rPr>
              <a:t> शिक्षा विभाग में उपमंत्री के पद पर बैठता है। </a:t>
            </a:r>
            <a:r>
              <a:rPr lang="hi-IN" sz="4000" dirty="0">
                <a:solidFill>
                  <a:srgbClr val="FF0000"/>
                </a:solidFill>
                <a:effectLst/>
                <a:latin typeface="Calibri" panose="020F0502020204030204" pitchFamily="34" charset="0"/>
                <a:ea typeface="Calibri" panose="020F0502020204030204" pitchFamily="34" charset="0"/>
                <a:cs typeface="Mangal" panose="02040503050203030202" pitchFamily="18" charset="0"/>
              </a:rPr>
              <a:t>सुरेन्द्र प्रताप</a:t>
            </a:r>
            <a:r>
              <a:rPr lang="hi-IN" sz="4000" dirty="0">
                <a:effectLst/>
                <a:latin typeface="Calibri" panose="020F0502020204030204" pitchFamily="34" charset="0"/>
                <a:ea typeface="Calibri" panose="020F0502020204030204" pitchFamily="34" charset="0"/>
                <a:cs typeface="Mangal" panose="02040503050203030202" pitchFamily="18" charset="0"/>
              </a:rPr>
              <a:t> कई जमीन का मालिक बन जाता है। जीवन में केवल असहाय और </a:t>
            </a:r>
            <a:r>
              <a:rPr lang="hi-IN" sz="4000" b="1" dirty="0">
                <a:effectLst/>
                <a:latin typeface="Calibri" panose="020F0502020204030204" pitchFamily="34" charset="0"/>
                <a:ea typeface="Calibri" panose="020F0502020204030204" pitchFamily="34" charset="0"/>
                <a:cs typeface="Mangal" panose="02040503050203030202" pitchFamily="18" charset="0"/>
              </a:rPr>
              <a:t>अकेला रहता है तो वह रामदास है</a:t>
            </a:r>
            <a:r>
              <a:rPr lang="hi-IN" sz="4000" dirty="0">
                <a:effectLst/>
                <a:latin typeface="Calibri" panose="020F0502020204030204" pitchFamily="34" charset="0"/>
                <a:ea typeface="Calibri" panose="020F0502020204030204" pitchFamily="34" charset="0"/>
                <a:cs typeface="Mangal" panose="02040503050203030202" pitchFamily="18" charset="0"/>
              </a:rPr>
              <a:t> जिसे बचपन में सबसे मेधावी छात्र समझा जाता था।</a:t>
            </a:r>
          </a:p>
          <a:p>
            <a:pPr algn="just"/>
            <a:r>
              <a:rPr lang="hi-IN" sz="4000" dirty="0">
                <a:effectLst/>
                <a:latin typeface="Calibri" panose="020F0502020204030204" pitchFamily="34" charset="0"/>
                <a:ea typeface="Calibri" panose="020F0502020204030204" pitchFamily="34" charset="0"/>
                <a:cs typeface="Mangal" panose="02040503050203030202" pitchFamily="18" charset="0"/>
              </a:rPr>
              <a:t>	अंत में </a:t>
            </a:r>
            <a:r>
              <a:rPr lang="hi-IN" sz="4000" b="1" dirty="0">
                <a:effectLst/>
                <a:latin typeface="Calibri" panose="020F0502020204030204" pitchFamily="34" charset="0"/>
                <a:ea typeface="Calibri" panose="020F0502020204030204" pitchFamily="34" charset="0"/>
                <a:cs typeface="Mangal" panose="02040503050203030202" pitchFamily="18" charset="0"/>
              </a:rPr>
              <a:t>अमजदअली </a:t>
            </a:r>
            <a:r>
              <a:rPr lang="hi-IN" sz="4000" dirty="0">
                <a:effectLst/>
                <a:latin typeface="Calibri" panose="020F0502020204030204" pitchFamily="34" charset="0"/>
                <a:ea typeface="Calibri" panose="020F0502020204030204" pitchFamily="34" charset="0"/>
                <a:cs typeface="Mangal" panose="02040503050203030202" pitchFamily="18" charset="0"/>
              </a:rPr>
              <a:t>जिलेदार बन जाता है</a:t>
            </a:r>
            <a:r>
              <a:rPr lang="en-IN" sz="4000" dirty="0">
                <a:effectLst/>
                <a:latin typeface="Mangal" panose="02040503050203030202" pitchFamily="18" charset="0"/>
                <a:ea typeface="Calibri" panose="020F0502020204030204" pitchFamily="34" charset="0"/>
                <a:cs typeface="Mangal" panose="02040503050203030202" pitchFamily="18" charset="0"/>
              </a:rPr>
              <a:t>, </a:t>
            </a:r>
            <a:r>
              <a:rPr lang="hi-IN" sz="4000" dirty="0">
                <a:effectLst/>
                <a:latin typeface="Mangal" panose="02040503050203030202" pitchFamily="18" charset="0"/>
                <a:ea typeface="Calibri" panose="020F0502020204030204" pitchFamily="34" charset="0"/>
                <a:cs typeface="Mangal" panose="02040503050203030202" pitchFamily="18" charset="0"/>
              </a:rPr>
              <a:t>जो रामदास के बचपन का मित्र है। अमजदअली के कहने पर उसे ग्रामीण क्षेत्र में </a:t>
            </a:r>
            <a:r>
              <a:rPr lang="en-IN" sz="4000" dirty="0">
                <a:effectLst/>
                <a:latin typeface="Mangal" panose="02040503050203030202" pitchFamily="18" charset="0"/>
                <a:ea typeface="Calibri" panose="020F0502020204030204" pitchFamily="34" charset="0"/>
                <a:cs typeface="Mangal" panose="02040503050203030202" pitchFamily="18" charset="0"/>
              </a:rPr>
              <a:t>135</a:t>
            </a:r>
            <a:r>
              <a:rPr lang="hi-IN" sz="4000" dirty="0">
                <a:effectLst/>
                <a:latin typeface="Mangal" panose="02040503050203030202" pitchFamily="18" charset="0"/>
                <a:ea typeface="Calibri" panose="020F0502020204030204" pitchFamily="34" charset="0"/>
                <a:cs typeface="Mangal" panose="02040503050203030202" pitchFamily="18" charset="0"/>
              </a:rPr>
              <a:t> रुपये पर हाईस्कूल में नौकरी मिलती है</a:t>
            </a:r>
            <a:r>
              <a:rPr lang="en-IN" sz="4000" dirty="0">
                <a:effectLst/>
                <a:latin typeface="Mangal" panose="02040503050203030202" pitchFamily="18" charset="0"/>
                <a:ea typeface="Calibri" panose="020F0502020204030204" pitchFamily="34" charset="0"/>
                <a:cs typeface="Mangal" panose="02040503050203030202" pitchFamily="18" charset="0"/>
              </a:rPr>
              <a:t>, </a:t>
            </a:r>
            <a:r>
              <a:rPr lang="hi-IN" sz="4000" dirty="0">
                <a:effectLst/>
                <a:latin typeface="Mangal" panose="02040503050203030202" pitchFamily="18" charset="0"/>
                <a:ea typeface="Calibri" panose="020F0502020204030204" pitchFamily="34" charset="0"/>
                <a:cs typeface="Mangal" panose="02040503050203030202" pitchFamily="18" charset="0"/>
              </a:rPr>
              <a:t>जिसे वह अपनी नियति मान सहर्ष स्वीकारता है।</a:t>
            </a:r>
            <a:endParaRPr lang="en-IN" sz="40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IN" sz="4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4961706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fontScale="92500"/>
          </a:bodyPr>
          <a:lstStyle/>
          <a:p>
            <a:pPr indent="457200" algn="just">
              <a:lnSpc>
                <a:spcPct val="107000"/>
              </a:lnSpc>
              <a:spcAft>
                <a:spcPts val="800"/>
              </a:spcAft>
            </a:pPr>
            <a:r>
              <a:rPr lang="hi-IN" sz="4400" dirty="0">
                <a:effectLst/>
                <a:latin typeface="Calibri" panose="020F0502020204030204" pitchFamily="34" charset="0"/>
                <a:ea typeface="Calibri" panose="020F0502020204030204" pitchFamily="34" charset="0"/>
                <a:cs typeface="Mangal" panose="02040503050203030202" pitchFamily="18" charset="0"/>
              </a:rPr>
              <a:t>युग के आकर्षण</a:t>
            </a:r>
            <a:r>
              <a:rPr lang="en-IN" sz="4400" dirty="0">
                <a:effectLst/>
                <a:latin typeface="Mangal" panose="02040503050203030202" pitchFamily="18" charset="0"/>
                <a:ea typeface="Calibri" panose="020F0502020204030204" pitchFamily="34" charset="0"/>
                <a:cs typeface="Mangal" panose="02040503050203030202" pitchFamily="18" charset="0"/>
              </a:rPr>
              <a:t>, </a:t>
            </a:r>
            <a:r>
              <a:rPr lang="hi-IN" sz="4400" dirty="0">
                <a:effectLst/>
                <a:latin typeface="Mangal" panose="02040503050203030202" pitchFamily="18" charset="0"/>
                <a:ea typeface="Calibri" panose="020F0502020204030204" pitchFamily="34" charset="0"/>
                <a:cs typeface="Mangal" panose="02040503050203030202" pitchFamily="18" charset="0"/>
              </a:rPr>
              <a:t>अतीत की प्रताड़ना और वर्तमान की निराशा को साथ लेकर वह उसी अँधेरी और सुनसान घाटी में उतरने का फैसला करता है अर्थात् वह हमेशा के लिए देहात में मास्टरी करने जा रहा है</a:t>
            </a:r>
            <a:r>
              <a:rPr lang="en-IN" sz="4400" dirty="0">
                <a:effectLst/>
                <a:latin typeface="Mangal" panose="02040503050203030202" pitchFamily="18" charset="0"/>
                <a:ea typeface="Calibri" panose="020F0502020204030204" pitchFamily="34" charset="0"/>
                <a:cs typeface="Mangal" panose="02040503050203030202" pitchFamily="18" charset="0"/>
              </a:rPr>
              <a:t>, </a:t>
            </a:r>
            <a:r>
              <a:rPr lang="hi-IN" sz="4400" dirty="0">
                <a:effectLst/>
                <a:latin typeface="Mangal" panose="02040503050203030202" pitchFamily="18" charset="0"/>
                <a:ea typeface="Calibri" panose="020F0502020204030204" pitchFamily="34" charset="0"/>
                <a:cs typeface="Mangal" panose="02040503050203030202" pitchFamily="18" charset="0"/>
              </a:rPr>
              <a:t>जहाँ उसकी सर्वाधिक आवश्यकता है। रामदास के मन में कई प्रकार के प्रश्न उठते हैं कि सुख और सुविधा को त्यागकर आनंद के सब साधनों को ठुकराकर</a:t>
            </a:r>
            <a:r>
              <a:rPr lang="en-IN" sz="4400" dirty="0">
                <a:effectLst/>
                <a:latin typeface="Mangal" panose="02040503050203030202" pitchFamily="18" charset="0"/>
                <a:ea typeface="Calibri" panose="020F0502020204030204" pitchFamily="34" charset="0"/>
                <a:cs typeface="Mangal" panose="02040503050203030202" pitchFamily="18" charset="0"/>
              </a:rPr>
              <a:t>, </a:t>
            </a:r>
            <a:r>
              <a:rPr lang="hi-IN" sz="4400" dirty="0">
                <a:effectLst/>
                <a:latin typeface="Mangal" panose="02040503050203030202" pitchFamily="18" charset="0"/>
                <a:ea typeface="Calibri" panose="020F0502020204030204" pitchFamily="34" charset="0"/>
                <a:cs typeface="Mangal" panose="02040503050203030202" pitchFamily="18" charset="0"/>
              </a:rPr>
              <a:t>इन उद्देश्यों की पूर्ति के लिए सिर्फ मुझे ही क्यों आना पड़ा </a:t>
            </a:r>
            <a:r>
              <a:rPr lang="en-IN" sz="4400" dirty="0">
                <a:effectLst/>
                <a:latin typeface="Mangal" panose="02040503050203030202" pitchFamily="18" charset="0"/>
                <a:ea typeface="Calibri" panose="020F0502020204030204" pitchFamily="34" charset="0"/>
                <a:cs typeface="Mangal" panose="02040503050203030202" pitchFamily="18" charset="0"/>
              </a:rPr>
              <a:t>? </a:t>
            </a:r>
            <a:endParaRPr lang="hi-IN" sz="4400" dirty="0">
              <a:effectLst/>
              <a:latin typeface="Mangal" panose="02040503050203030202" pitchFamily="18"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86592320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fontScale="92500" lnSpcReduction="20000"/>
          </a:bodyPr>
          <a:lstStyle/>
          <a:p>
            <a:pPr indent="457200" algn="just">
              <a:lnSpc>
                <a:spcPct val="107000"/>
              </a:lnSpc>
              <a:spcAft>
                <a:spcPts val="800"/>
              </a:spcAft>
            </a:pPr>
            <a:r>
              <a:rPr lang="hi-IN" sz="4400" dirty="0">
                <a:effectLst/>
                <a:latin typeface="Calibri" panose="020F0502020204030204" pitchFamily="34" charset="0"/>
                <a:ea typeface="Calibri" panose="020F0502020204030204" pitchFamily="34" charset="0"/>
                <a:cs typeface="Mangal" panose="02040503050203030202" pitchFamily="18" charset="0"/>
              </a:rPr>
              <a:t>अंत में लेखक ने खुद रामदास के पात्र के द्वारा एक आदर्शात्मक समाधान भी प्रस्तुत किया है- "समझ लो</a:t>
            </a:r>
            <a:r>
              <a:rPr lang="en-IN" sz="4400" dirty="0">
                <a:effectLst/>
                <a:latin typeface="Mangal" panose="02040503050203030202" pitchFamily="18" charset="0"/>
                <a:ea typeface="Calibri" panose="020F0502020204030204" pitchFamily="34" charset="0"/>
                <a:cs typeface="Mangal" panose="02040503050203030202" pitchFamily="18" charset="0"/>
              </a:rPr>
              <a:t>, </a:t>
            </a:r>
            <a:r>
              <a:rPr lang="hi-IN" sz="4400" dirty="0">
                <a:effectLst/>
                <a:latin typeface="Mangal" panose="02040503050203030202" pitchFamily="18" charset="0"/>
                <a:ea typeface="Calibri" panose="020F0502020204030204" pitchFamily="34" charset="0"/>
                <a:cs typeface="Mangal" panose="02040503050203030202" pitchFamily="18" charset="0"/>
              </a:rPr>
              <a:t>रामदास</a:t>
            </a:r>
            <a:r>
              <a:rPr lang="en-IN" sz="4400" dirty="0">
                <a:effectLst/>
                <a:latin typeface="Mangal" panose="02040503050203030202" pitchFamily="18" charset="0"/>
                <a:ea typeface="Calibri" panose="020F0502020204030204" pitchFamily="34" charset="0"/>
                <a:cs typeface="Mangal" panose="02040503050203030202" pitchFamily="18" charset="0"/>
              </a:rPr>
              <a:t>, </a:t>
            </a:r>
            <a:r>
              <a:rPr lang="hi-IN" sz="4400" dirty="0">
                <a:effectLst/>
                <a:latin typeface="Mangal" panose="02040503050203030202" pitchFamily="18" charset="0"/>
                <a:ea typeface="Calibri" panose="020F0502020204030204" pitchFamily="34" charset="0"/>
                <a:cs typeface="Mangal" panose="02040503050203030202" pitchFamily="18" charset="0"/>
              </a:rPr>
              <a:t>इस रोग-शोक-जर्जर प्रांतर में </a:t>
            </a:r>
            <a:r>
              <a:rPr lang="en-IN" sz="4400" dirty="0">
                <a:effectLst/>
                <a:latin typeface="Mangal" panose="02040503050203030202" pitchFamily="18" charset="0"/>
                <a:ea typeface="Calibri" panose="020F0502020204030204" pitchFamily="34" charset="0"/>
                <a:cs typeface="Mangal" panose="02040503050203030202" pitchFamily="18" charset="0"/>
              </a:rPr>
              <a:t>135</a:t>
            </a:r>
            <a:r>
              <a:rPr lang="hi-IN" sz="4400" dirty="0">
                <a:effectLst/>
                <a:latin typeface="Mangal" panose="02040503050203030202" pitchFamily="18" charset="0"/>
                <a:ea typeface="Calibri" panose="020F0502020204030204" pitchFamily="34" charset="0"/>
                <a:cs typeface="Mangal" panose="02040503050203030202" pitchFamily="18" charset="0"/>
              </a:rPr>
              <a:t> रुपये मासिक पर मास्टरी करने के लिए तुम्हीं जैसो को आना पड़ता है। </a:t>
            </a:r>
            <a:endParaRPr lang="en-GB" sz="4400" dirty="0">
              <a:effectLst/>
              <a:latin typeface="Mangal" panose="02040503050203030202" pitchFamily="18" charset="0"/>
              <a:ea typeface="Calibri" panose="020F0502020204030204" pitchFamily="34" charset="0"/>
              <a:cs typeface="Mangal" panose="02040503050203030202" pitchFamily="18" charset="0"/>
            </a:endParaRPr>
          </a:p>
          <a:p>
            <a:pPr indent="457200" algn="just">
              <a:lnSpc>
                <a:spcPct val="107000"/>
              </a:lnSpc>
              <a:spcAft>
                <a:spcPts val="800"/>
              </a:spcAft>
            </a:pPr>
            <a:r>
              <a:rPr lang="hi-IN" sz="4400" dirty="0">
                <a:effectLst/>
                <a:latin typeface="Mangal" panose="02040503050203030202" pitchFamily="18" charset="0"/>
                <a:ea typeface="Calibri" panose="020F0502020204030204" pitchFamily="34" charset="0"/>
                <a:cs typeface="Mangal" panose="02040503050203030202" pitchFamily="18" charset="0"/>
              </a:rPr>
              <a:t>रामदास के मन में इस प्रकार के भाव निरंतर उठते जाते हैं। इन क्रूर भावों को दबाकर वह बार-बार अपने आपसे कहता है- "यहाँ मैं न आऊँगा तो और कौन आएगा </a:t>
            </a:r>
            <a:r>
              <a:rPr lang="en-IN" sz="4400" dirty="0">
                <a:effectLst/>
                <a:latin typeface="Mangal" panose="02040503050203030202" pitchFamily="18" charset="0"/>
                <a:ea typeface="Calibri" panose="020F0502020204030204" pitchFamily="34" charset="0"/>
                <a:cs typeface="Mangal" panose="02040503050203030202" pitchFamily="18" charset="0"/>
              </a:rPr>
              <a:t>? </a:t>
            </a:r>
            <a:r>
              <a:rPr lang="hi-IN" sz="4400" dirty="0">
                <a:effectLst/>
                <a:latin typeface="Mangal" panose="02040503050203030202" pitchFamily="18" charset="0"/>
                <a:ea typeface="Calibri" panose="020F0502020204030204" pitchFamily="34" charset="0"/>
                <a:cs typeface="Mangal" panose="02040503050203030202" pitchFamily="18" charset="0"/>
              </a:rPr>
              <a:t>किसी और को यहाँ आने की गरज की क्या है </a:t>
            </a:r>
            <a:r>
              <a:rPr lang="en-IN" sz="4400" dirty="0">
                <a:effectLst/>
                <a:latin typeface="Mangal" panose="02040503050203030202" pitchFamily="18" charset="0"/>
                <a:ea typeface="Calibri" panose="020F0502020204030204" pitchFamily="34" charset="0"/>
                <a:cs typeface="Mangal" panose="02040503050203030202" pitchFamily="18" charset="0"/>
              </a:rPr>
              <a:t>? </a:t>
            </a:r>
            <a:endParaRPr lang="en-IN" sz="4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911177113"/>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a:bodyPr>
          <a:lstStyle/>
          <a:p>
            <a:pPr indent="457200" algn="just">
              <a:lnSpc>
                <a:spcPct val="107000"/>
              </a:lnSpc>
              <a:spcAft>
                <a:spcPts val="800"/>
              </a:spcAft>
            </a:pPr>
            <a:r>
              <a:rPr lang="hi-IN" sz="6000" dirty="0">
                <a:effectLst/>
                <a:latin typeface="Calibri" panose="020F0502020204030204" pitchFamily="34" charset="0"/>
                <a:ea typeface="Calibri" panose="020F0502020204030204" pitchFamily="34" charset="0"/>
                <a:cs typeface="Mangal" panose="02040503050203030202" pitchFamily="18" charset="0"/>
              </a:rPr>
              <a:t>कुल मिलाकर- सूनी घाटी का सूरज" टुकड़ा टुकड़ा यथार्थ है</a:t>
            </a:r>
            <a:r>
              <a:rPr lang="en-IN" sz="6000" dirty="0">
                <a:effectLst/>
                <a:latin typeface="Mangal" panose="02040503050203030202" pitchFamily="18" charset="0"/>
                <a:ea typeface="Calibri" panose="020F0502020204030204" pitchFamily="34" charset="0"/>
                <a:cs typeface="Mangal" panose="02040503050203030202" pitchFamily="18" charset="0"/>
              </a:rPr>
              <a:t>, </a:t>
            </a:r>
            <a:r>
              <a:rPr lang="hi-IN" sz="6000" dirty="0">
                <a:effectLst/>
                <a:latin typeface="Mangal" panose="02040503050203030202" pitchFamily="18" charset="0"/>
                <a:ea typeface="Calibri" panose="020F0502020204030204" pitchFamily="34" charset="0"/>
                <a:cs typeface="Mangal" panose="02040503050203030202" pitchFamily="18" charset="0"/>
              </a:rPr>
              <a:t>टुकड़ा टुकड़ा संघर्ष और टुकड़ा टुकड़ा आदर्श की मिली जुली संरचना है</a:t>
            </a:r>
            <a:r>
              <a:rPr lang="en-IN" sz="6000" dirty="0">
                <a:effectLst/>
                <a:latin typeface="Mangal" panose="02040503050203030202" pitchFamily="18" charset="0"/>
                <a:ea typeface="Calibri" panose="020F0502020204030204" pitchFamily="34" charset="0"/>
                <a:cs typeface="Mangal" panose="02040503050203030202" pitchFamily="18" charset="0"/>
              </a:rPr>
              <a:t>, </a:t>
            </a:r>
            <a:r>
              <a:rPr lang="hi-IN" sz="6000" dirty="0">
                <a:effectLst/>
                <a:latin typeface="Mangal" panose="02040503050203030202" pitchFamily="18" charset="0"/>
                <a:ea typeface="Calibri" panose="020F0502020204030204" pitchFamily="34" charset="0"/>
                <a:cs typeface="Mangal" panose="02040503050203030202" pitchFamily="18" charset="0"/>
              </a:rPr>
              <a:t>पठनीयता जिसका प्रभावकारी गुण है।"</a:t>
            </a:r>
            <a:endParaRPr lang="en-IN" sz="6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333837111"/>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lnSpcReduction="10000"/>
          </a:bodyPr>
          <a:lstStyle/>
          <a:p>
            <a:pPr algn="just"/>
            <a:r>
              <a:rPr lang="hi-IN" sz="4400" dirty="0"/>
              <a:t>पात्र-रामदास(युवक)		</a:t>
            </a:r>
          </a:p>
          <a:p>
            <a:pPr algn="just"/>
            <a:r>
              <a:rPr lang="hi-IN" sz="4400" dirty="0"/>
              <a:t>	रामनाथ(पिता)</a:t>
            </a:r>
          </a:p>
          <a:p>
            <a:pPr algn="just"/>
            <a:r>
              <a:rPr lang="hi-IN" sz="4400" dirty="0"/>
              <a:t>	ठाकुर(जमींदार)- विलासी-	दो पत्नी बड़ी शराबी 	तो अपनी उम्र से छोटी से भोग विलास के लिए</a:t>
            </a:r>
          </a:p>
          <a:p>
            <a:pPr algn="just"/>
            <a:r>
              <a:rPr lang="hi-IN" sz="4400" dirty="0">
                <a:effectLst/>
                <a:ea typeface="Calibri" panose="020F0502020204030204" pitchFamily="34" charset="0"/>
                <a:cs typeface="Mangal" panose="02040503050203030202" pitchFamily="18" charset="0"/>
              </a:rPr>
              <a:t>	हेडमास्टर मुन्शी नवरतनलाल</a:t>
            </a:r>
          </a:p>
          <a:p>
            <a:pPr algn="just"/>
            <a:r>
              <a:rPr lang="hi-IN" sz="4400" dirty="0">
                <a:effectLst/>
                <a:latin typeface="Calibri" panose="020F0502020204030204" pitchFamily="34" charset="0"/>
                <a:ea typeface="Calibri" panose="020F0502020204030204" pitchFamily="34" charset="0"/>
                <a:cs typeface="Mangal" panose="02040503050203030202" pitchFamily="18" charset="0"/>
              </a:rPr>
              <a:t>	मुन्शीजी के पिता बाबू मुसद्दीलाल तथा पत्नी 	जड़ावनवाली</a:t>
            </a:r>
          </a:p>
          <a:p>
            <a:pPr algn="just"/>
            <a:r>
              <a:rPr lang="hi-IN" sz="4400" dirty="0">
                <a:effectLst/>
                <a:ea typeface="Calibri" panose="020F0502020204030204" pitchFamily="34" charset="0"/>
                <a:cs typeface="Mangal" panose="02040503050203030202" pitchFamily="18" charset="0"/>
              </a:rPr>
              <a:t>	राजेश्वरसिंह</a:t>
            </a:r>
          </a:p>
          <a:p>
            <a:pPr algn="just"/>
            <a:r>
              <a:rPr lang="hi-IN" sz="4400" dirty="0">
                <a:effectLst/>
                <a:ea typeface="Calibri" panose="020F0502020204030204" pitchFamily="34" charset="0"/>
                <a:cs typeface="Mangal" panose="02040503050203030202" pitchFamily="18" charset="0"/>
              </a:rPr>
              <a:t>	रामानुज</a:t>
            </a:r>
            <a:r>
              <a:rPr lang="en-IN" sz="4400" dirty="0">
                <a:effectLst/>
                <a:latin typeface="Mangal" panose="02040503050203030202" pitchFamily="18" charset="0"/>
                <a:ea typeface="Calibri" panose="020F0502020204030204" pitchFamily="34" charset="0"/>
              </a:rPr>
              <a:t>, </a:t>
            </a:r>
            <a:r>
              <a:rPr lang="hi-IN" sz="4400" dirty="0">
                <a:effectLst/>
                <a:latin typeface="Mangal" panose="02040503050203030202" pitchFamily="18" charset="0"/>
                <a:ea typeface="Calibri" panose="020F0502020204030204" pitchFamily="34" charset="0"/>
              </a:rPr>
              <a:t>राजघर तथा सत्या,</a:t>
            </a:r>
            <a:r>
              <a:rPr lang="hi-IN" sz="4400" dirty="0">
                <a:effectLst/>
                <a:latin typeface="Calibri" panose="020F0502020204030204" pitchFamily="34" charset="0"/>
                <a:ea typeface="Calibri" panose="020F0502020204030204" pitchFamily="34" charset="0"/>
                <a:cs typeface="Mangal" panose="02040503050203030202" pitchFamily="18" charset="0"/>
              </a:rPr>
              <a:t> अमजदअली</a:t>
            </a:r>
            <a:endParaRPr lang="hi-IN" sz="4400" dirty="0"/>
          </a:p>
          <a:p>
            <a:pPr algn="just"/>
            <a:endParaRPr lang="en-IN" sz="4400" dirty="0"/>
          </a:p>
        </p:txBody>
      </p:sp>
    </p:spTree>
    <p:extLst>
      <p:ext uri="{BB962C8B-B14F-4D97-AF65-F5344CB8AC3E}">
        <p14:creationId xmlns:p14="http://schemas.microsoft.com/office/powerpoint/2010/main" val="18295973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lnSpcReduction="10000"/>
          </a:bodyPr>
          <a:lstStyle/>
          <a:p>
            <a:pPr marL="571500" indent="-571500" algn="just">
              <a:buFont typeface="Arial" panose="020B0604020202020204" pitchFamily="34" charset="0"/>
              <a:buChar char="•"/>
            </a:pPr>
            <a:r>
              <a:rPr lang="hi-IN" sz="4400" dirty="0"/>
              <a:t>रामदास के बचपनमें मां का देहान्त</a:t>
            </a:r>
          </a:p>
          <a:p>
            <a:pPr marL="571500" indent="-571500" algn="just">
              <a:buFont typeface="Arial" panose="020B0604020202020204" pitchFamily="34" charset="0"/>
              <a:buChar char="•"/>
            </a:pPr>
            <a:r>
              <a:rPr lang="hi-IN" sz="4400" dirty="0"/>
              <a:t>पिता रामनाथ की तीन बेटियों की शादियों से कर्ज</a:t>
            </a:r>
          </a:p>
          <a:p>
            <a:pPr marL="571500" indent="-571500" algn="just">
              <a:buFont typeface="Arial" panose="020B0604020202020204" pitchFamily="34" charset="0"/>
              <a:buChar char="•"/>
            </a:pPr>
            <a:r>
              <a:rPr lang="hi-IN" sz="4400" dirty="0"/>
              <a:t>थोड़ी जमान ठाकुर के यहा गिरो, </a:t>
            </a:r>
          </a:p>
          <a:p>
            <a:pPr marL="571500" indent="-571500" algn="just">
              <a:buFont typeface="Arial" panose="020B0604020202020204" pitchFamily="34" charset="0"/>
              <a:buChar char="•"/>
            </a:pPr>
            <a:r>
              <a:rPr lang="hi-IN" sz="4400" dirty="0"/>
              <a:t>कर्ज को चुकाने में असक्षम </a:t>
            </a:r>
          </a:p>
          <a:p>
            <a:pPr marL="571500" indent="-571500" algn="just">
              <a:buFont typeface="Arial" panose="020B0604020202020204" pitchFamily="34" charset="0"/>
              <a:buChar char="•"/>
            </a:pPr>
            <a:r>
              <a:rPr lang="hi-IN" sz="4400" dirty="0"/>
              <a:t>रामदास को उनके यहा काम करवाने की ठाकुर की कामना</a:t>
            </a:r>
          </a:p>
          <a:p>
            <a:pPr marL="571500" indent="-571500" algn="just">
              <a:buFont typeface="Arial" panose="020B0604020202020204" pitchFamily="34" charset="0"/>
              <a:buChar char="•"/>
            </a:pPr>
            <a:r>
              <a:rPr lang="hi-IN" sz="4400" dirty="0"/>
              <a:t>रामदास का पण्डित सेक्सकांड में पकड़े जाने के कारण पलायन और रामदास की पढाई की बैचेनी </a:t>
            </a:r>
          </a:p>
          <a:p>
            <a:pPr algn="just"/>
            <a:endParaRPr lang="hi-IN" sz="4400" dirty="0"/>
          </a:p>
          <a:p>
            <a:pPr algn="just"/>
            <a:endParaRPr lang="en-IN" sz="4400" dirty="0"/>
          </a:p>
        </p:txBody>
      </p:sp>
    </p:spTree>
    <p:extLst>
      <p:ext uri="{BB962C8B-B14F-4D97-AF65-F5344CB8AC3E}">
        <p14:creationId xmlns:p14="http://schemas.microsoft.com/office/powerpoint/2010/main" val="387454632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lnSpcReduction="10000"/>
          </a:bodyPr>
          <a:lstStyle/>
          <a:p>
            <a:pPr algn="just"/>
            <a:r>
              <a:rPr lang="hi-IN" sz="4400" dirty="0"/>
              <a:t>पिता को ठाकुर के यहां काम करते कोल्हू में हाथ आ जाने और अस्पताल में देरी के कारण साथ छोड़ते हुए बेटे को कहा-</a:t>
            </a:r>
            <a:r>
              <a:rPr lang="hi-IN" sz="4000" dirty="0">
                <a:effectLst/>
                <a:ea typeface="Calibri" panose="020F0502020204030204" pitchFamily="34" charset="0"/>
                <a:cs typeface="Mangal" panose="02040503050203030202" pitchFamily="18" charset="0"/>
              </a:rPr>
              <a:t>"अपना-अपना प्रारब्ध है। बेटा घबराना नहीं भगवान गरीबों के प्रतिपालक है। उन्हीं के सहारे अपना काम किये जाना पढाई न छोड़ना बड़े ठाकुर के घर काम न करना बेटा।“</a:t>
            </a:r>
          </a:p>
          <a:p>
            <a:pPr algn="just"/>
            <a:r>
              <a:rPr lang="hi-IN" sz="4000" dirty="0">
                <a:cs typeface="Mangal" panose="02040503050203030202" pitchFamily="18" charset="0"/>
              </a:rPr>
              <a:t>ठाकुर के घर न चाहते हुए दिन रात</a:t>
            </a:r>
          </a:p>
          <a:p>
            <a:pPr algn="just"/>
            <a:r>
              <a:rPr lang="hi-IN" sz="4000" dirty="0">
                <a:cs typeface="Mangal" panose="02040503050203030202" pitchFamily="18" charset="0"/>
              </a:rPr>
              <a:t>ठाकुर भी भोगी व अमानवीय </a:t>
            </a:r>
          </a:p>
          <a:p>
            <a:pPr algn="just"/>
            <a:r>
              <a:rPr lang="hi-IN" sz="4000" dirty="0">
                <a:cs typeface="Mangal" panose="02040503050203030202" pitchFamily="18" charset="0"/>
              </a:rPr>
              <a:t>दो शादी-</a:t>
            </a:r>
            <a:r>
              <a:rPr lang="hi-IN" sz="4400" dirty="0"/>
              <a:t>बड़ी शराबी तो अपनी उम्र से छोटी-छोटुका से भोग विलास के लिए</a:t>
            </a:r>
            <a:endParaRPr lang="en-IN" sz="4400" dirty="0"/>
          </a:p>
          <a:p>
            <a:pPr algn="just"/>
            <a:endParaRPr lang="hi-IN" sz="4400" dirty="0"/>
          </a:p>
          <a:p>
            <a:pPr algn="just"/>
            <a:endParaRPr lang="en-IN" sz="4400" dirty="0"/>
          </a:p>
        </p:txBody>
      </p:sp>
    </p:spTree>
    <p:extLst>
      <p:ext uri="{BB962C8B-B14F-4D97-AF65-F5344CB8AC3E}">
        <p14:creationId xmlns:p14="http://schemas.microsoft.com/office/powerpoint/2010/main" val="403764807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a:bodyPr>
          <a:lstStyle/>
          <a:p>
            <a:pPr algn="just"/>
            <a:r>
              <a:rPr lang="hi-IN" sz="4400" dirty="0"/>
              <a:t>छोटुका को गांव के दो लड़को से अवैध संबंध</a:t>
            </a:r>
          </a:p>
          <a:p>
            <a:pPr algn="just"/>
            <a:r>
              <a:rPr lang="hi-IN" sz="3600" dirty="0">
                <a:effectLst/>
                <a:ea typeface="Calibri" panose="020F0502020204030204" pitchFamily="34" charset="0"/>
                <a:cs typeface="Mangal" panose="02040503050203030202" pitchFamily="18" charset="0"/>
              </a:rPr>
              <a:t>जब इस बात का पता रामदास को चलता है तो वह उसे अठन्नी देकर खुश करना चाहती है</a:t>
            </a:r>
            <a:r>
              <a:rPr lang="en-IN" sz="3600" dirty="0">
                <a:effectLst/>
                <a:latin typeface="Mangal" panose="02040503050203030202" pitchFamily="18" charset="0"/>
                <a:ea typeface="Calibri" panose="020F0502020204030204" pitchFamily="34" charset="0"/>
              </a:rPr>
              <a:t>, </a:t>
            </a:r>
            <a:r>
              <a:rPr lang="hi-IN" sz="3600" dirty="0">
                <a:effectLst/>
                <a:latin typeface="Mangal" panose="02040503050203030202" pitchFamily="18" charset="0"/>
                <a:ea typeface="Calibri" panose="020F0502020204030204" pitchFamily="34" charset="0"/>
              </a:rPr>
              <a:t>किन्तु रामदास यह न लेकर स्कूल जाने की बात करता है। छोटुका की सिफारिश से रामदास को स्कूल जाना नसीब हुआ। </a:t>
            </a:r>
          </a:p>
          <a:p>
            <a:pPr algn="just"/>
            <a:r>
              <a:rPr lang="hi-IN" sz="3600" dirty="0">
                <a:latin typeface="Mangal" panose="02040503050203030202" pitchFamily="18" charset="0"/>
              </a:rPr>
              <a:t>ठाकुर को कठोरता सहते हुए पढाई करने लगता है रामदास</a:t>
            </a:r>
          </a:p>
          <a:p>
            <a:pPr algn="just"/>
            <a:r>
              <a:rPr lang="hi-IN" sz="3200" dirty="0">
                <a:effectLst/>
                <a:ea typeface="Calibri" panose="020F0502020204030204" pitchFamily="34" charset="0"/>
                <a:cs typeface="Mangal" panose="02040503050203030202" pitchFamily="18" charset="0"/>
              </a:rPr>
              <a:t>रामदास की अमजदअली से घनी मित्रता थी। अमजदअली के सुझाव पर स्कूल के हेडमास्टर मुन्शी नवरतनलाल के घर नौकरी स्वीकार करके रहने लगता है। वह हमेशा-हमेशा के लिए ठाकुर के चंगुल से छूट जाता</a:t>
            </a:r>
            <a:r>
              <a:rPr lang="hi-IN" sz="5400" dirty="0">
                <a:effectLst/>
                <a:ea typeface="Calibri" panose="020F0502020204030204" pitchFamily="34" charset="0"/>
                <a:cs typeface="Mangal" panose="02040503050203030202" pitchFamily="18" charset="0"/>
              </a:rPr>
              <a:t> </a:t>
            </a:r>
          </a:p>
          <a:p>
            <a:pPr algn="just"/>
            <a:r>
              <a:rPr lang="hi-IN" sz="3600" dirty="0">
                <a:effectLst/>
                <a:ea typeface="Calibri" panose="020F0502020204030204" pitchFamily="34" charset="0"/>
                <a:cs typeface="Mangal" panose="02040503050203030202" pitchFamily="18" charset="0"/>
              </a:rPr>
              <a:t>पर रामदास की स्थितियों में कोई विशेष परिवर्तन नहीं होता</a:t>
            </a:r>
            <a:endParaRPr lang="hi-IN" sz="4400" dirty="0"/>
          </a:p>
          <a:p>
            <a:pPr algn="just"/>
            <a:endParaRPr lang="en-IN" sz="4400" dirty="0"/>
          </a:p>
        </p:txBody>
      </p:sp>
    </p:spTree>
    <p:extLst>
      <p:ext uri="{BB962C8B-B14F-4D97-AF65-F5344CB8AC3E}">
        <p14:creationId xmlns:p14="http://schemas.microsoft.com/office/powerpoint/2010/main" val="345203817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fontScale="92500"/>
          </a:bodyPr>
          <a:lstStyle/>
          <a:p>
            <a:pPr algn="just"/>
            <a:r>
              <a:rPr lang="hi-IN" sz="4000" dirty="0">
                <a:effectLst/>
                <a:ea typeface="Calibri" panose="020F0502020204030204" pitchFamily="34" charset="0"/>
                <a:cs typeface="Mangal" panose="02040503050203030202" pitchFamily="18" charset="0"/>
              </a:rPr>
              <a:t>स्कूल के हेडमास्टर मुन्शी नवरतनलाल के घर मानों एक नौकर लग गया। पढ़ाई के साथ-साथ पूरी नौकरी करनी होती।</a:t>
            </a:r>
          </a:p>
          <a:p>
            <a:pPr algn="just"/>
            <a:r>
              <a:rPr lang="hi-IN" sz="4000" dirty="0">
                <a:effectLst/>
                <a:latin typeface="Calibri" panose="020F0502020204030204" pitchFamily="34" charset="0"/>
                <a:ea typeface="Calibri" panose="020F0502020204030204" pitchFamily="34" charset="0"/>
                <a:cs typeface="Mangal" panose="02040503050203030202" pitchFamily="18" charset="0"/>
              </a:rPr>
              <a:t>मुन्शीजी के पिता बाबू मुसद्दीलाल तथा पत्नी जड़ावनवाली दिन भर रामदास से काम लेते हैं और उसका भरपूर शोषण भी करते हैं। </a:t>
            </a:r>
          </a:p>
          <a:p>
            <a:pPr algn="just"/>
            <a:r>
              <a:rPr lang="hi-IN" sz="4000" dirty="0">
                <a:effectLst/>
                <a:latin typeface="Calibri" panose="020F0502020204030204" pitchFamily="34" charset="0"/>
                <a:ea typeface="Calibri" panose="020F0502020204030204" pitchFamily="34" charset="0"/>
                <a:cs typeface="Mangal" panose="02040503050203030202" pitchFamily="18" charset="0"/>
              </a:rPr>
              <a:t>मुसद्दीलाल की दिन-रात सेवा तथा हाडतोड़ घरेलू नौकर की जिन्दगी के बावजूद जब रामदास प्रथम श्रेणी में परीक्षा पासकर अगली पढ़ाई के लिए कानपुर जाने लगा तो मुन्शीजी की पत्नी जड़ावनवाली ने अपने पति से कहा- "सब कुकुरिया जगन्नाथन जाएँगी तो पत्तल कौन चाटेगा </a:t>
            </a:r>
            <a:r>
              <a:rPr lang="en-IN" sz="4000" dirty="0">
                <a:effectLst/>
                <a:latin typeface="Mangal" panose="02040503050203030202" pitchFamily="18" charset="0"/>
                <a:ea typeface="Calibri" panose="020F0502020204030204" pitchFamily="34" charset="0"/>
                <a:cs typeface="Mangal" panose="02040503050203030202" pitchFamily="18" charset="0"/>
              </a:rPr>
              <a:t>?</a:t>
            </a:r>
            <a:endParaRPr lang="en-IN" sz="40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IN" sz="8000" dirty="0"/>
          </a:p>
        </p:txBody>
      </p:sp>
    </p:spTree>
    <p:extLst>
      <p:ext uri="{BB962C8B-B14F-4D97-AF65-F5344CB8AC3E}">
        <p14:creationId xmlns:p14="http://schemas.microsoft.com/office/powerpoint/2010/main" val="22204337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fontScale="92500" lnSpcReduction="10000"/>
          </a:bodyPr>
          <a:lstStyle/>
          <a:p>
            <a:pPr algn="just"/>
            <a:r>
              <a:rPr lang="hi-IN" sz="4000" dirty="0">
                <a:effectLst/>
                <a:ea typeface="Calibri" panose="020F0502020204030204" pitchFamily="34" charset="0"/>
                <a:cs typeface="Mangal" panose="02040503050203030202" pitchFamily="18" charset="0"/>
              </a:rPr>
              <a:t>अमजदअली के मामा के कहने पर रामदास को गर्मी की छुट्टियों में एक सिक्ख ठेकेदार के यहाँ नौकरी का काम मिल जाता है। यहाँ आकर उसने मजदूर जीवन की विवशता</a:t>
            </a:r>
            <a:r>
              <a:rPr lang="en-IN" sz="4000" dirty="0">
                <a:effectLst/>
                <a:latin typeface="Mangal" panose="02040503050203030202" pitchFamily="18" charset="0"/>
                <a:ea typeface="Calibri" panose="020F0502020204030204" pitchFamily="34" charset="0"/>
              </a:rPr>
              <a:t>, </a:t>
            </a:r>
            <a:r>
              <a:rPr lang="hi-IN" sz="4000" dirty="0">
                <a:effectLst/>
                <a:latin typeface="Mangal" panose="02040503050203030202" pitchFamily="18" charset="0"/>
                <a:ea typeface="Calibri" panose="020F0502020204030204" pitchFamily="34" charset="0"/>
              </a:rPr>
              <a:t>उनका शोषण</a:t>
            </a:r>
            <a:r>
              <a:rPr lang="en-IN" sz="4000" dirty="0">
                <a:effectLst/>
                <a:latin typeface="Mangal" panose="02040503050203030202" pitchFamily="18" charset="0"/>
                <a:ea typeface="Calibri" panose="020F0502020204030204" pitchFamily="34" charset="0"/>
              </a:rPr>
              <a:t>, </a:t>
            </a:r>
            <a:r>
              <a:rPr lang="hi-IN" sz="4000" dirty="0">
                <a:effectLst/>
                <a:latin typeface="Mangal" panose="02040503050203030202" pitchFamily="18" charset="0"/>
                <a:ea typeface="Calibri" panose="020F0502020204030204" pitchFamily="34" charset="0"/>
              </a:rPr>
              <a:t>ठेकेदारों का जुल्म तथा मजदूर स्त्रियों की दयनीय स्थिति को बहुत नजदीक से देखा। </a:t>
            </a:r>
          </a:p>
          <a:p>
            <a:pPr algn="just"/>
            <a:r>
              <a:rPr lang="hi-IN" sz="2800" dirty="0">
                <a:effectLst/>
                <a:latin typeface="Mangal" panose="02040503050203030202" pitchFamily="18" charset="0"/>
                <a:ea typeface="Calibri" panose="020F0502020204030204" pitchFamily="34" charset="0"/>
              </a:rPr>
              <a:t>सोबरन सिंह ठेकेदार है- अमानवीयता की पराकाष्ठा-</a:t>
            </a:r>
            <a:r>
              <a:rPr lang="hi-IN" sz="2800" dirty="0">
                <a:effectLst/>
                <a:ea typeface="Calibri" panose="020F0502020204030204" pitchFamily="34" charset="0"/>
                <a:cs typeface="Mangal" panose="02040503050203030202" pitchFamily="18" charset="0"/>
              </a:rPr>
              <a:t> मजदूरों को डरा-धमकाकर काम करने पर विवश कर देता है। बीहड़ इलाके में मजदूर स्त्रियों दिन-रात काम करती हैं। काम करने वाली एक मज़दूरनी के बच्चे को एक नरभक्षी तेंदुआ उठा ले जाता है। कुछ अन्य मजदूर स्त्रियों के बच्चों को चेचक निकल आती है। एक ढोंगी वैद्य के कहने पर अशिक्षित स्त्रियाँ शीतलामाता की पूजापाठ करती हैं। दवा-दारू के अभाव में चेचक का रोग दिन-प्रतिदिन फैलता जाता है और कुछ बच्चों की मृत्यु हो जाती है। एक बूढ़े व्यक्ति का हाथ पत्थर के नीचे कुचल जाता है</a:t>
            </a:r>
            <a:r>
              <a:rPr lang="en-IN" sz="2800" dirty="0">
                <a:effectLst/>
                <a:latin typeface="Mangal" panose="02040503050203030202" pitchFamily="18" charset="0"/>
                <a:ea typeface="Calibri" panose="020F0502020204030204" pitchFamily="34" charset="0"/>
              </a:rPr>
              <a:t>, </a:t>
            </a:r>
            <a:r>
              <a:rPr lang="hi-IN" sz="2800" dirty="0">
                <a:effectLst/>
                <a:latin typeface="Mangal" panose="02040503050203030202" pitchFamily="18" charset="0"/>
                <a:ea typeface="Calibri" panose="020F0502020204030204" pitchFamily="34" charset="0"/>
              </a:rPr>
              <a:t>उसका इलाज नहीं हो पाता और बाद में उसकी मृत्यु हो जाती है। एक रात मजदूर चोरी से अपने घर की ओर भाग जाते हैं</a:t>
            </a:r>
            <a:r>
              <a:rPr lang="en-IN" sz="2800" dirty="0">
                <a:effectLst/>
                <a:latin typeface="Mangal" panose="02040503050203030202" pitchFamily="18" charset="0"/>
                <a:ea typeface="Calibri" panose="020F0502020204030204" pitchFamily="34" charset="0"/>
              </a:rPr>
              <a:t>, </a:t>
            </a:r>
            <a:r>
              <a:rPr lang="hi-IN" sz="2800" dirty="0">
                <a:effectLst/>
                <a:latin typeface="Mangal" panose="02040503050203030202" pitchFamily="18" charset="0"/>
                <a:ea typeface="Calibri" panose="020F0502020204030204" pitchFamily="34" charset="0"/>
              </a:rPr>
              <a:t>लेकिन ठेकेदार के आदमी पकड़कर उनके साथ अनेक तरह का अमानवीय व्यवहार करते हैं। </a:t>
            </a:r>
          </a:p>
          <a:p>
            <a:pPr algn="just"/>
            <a:endParaRPr lang="en-IN" sz="19900" dirty="0"/>
          </a:p>
        </p:txBody>
      </p:sp>
    </p:spTree>
    <p:extLst>
      <p:ext uri="{BB962C8B-B14F-4D97-AF65-F5344CB8AC3E}">
        <p14:creationId xmlns:p14="http://schemas.microsoft.com/office/powerpoint/2010/main" val="35045010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a:bodyPr>
          <a:lstStyle/>
          <a:p>
            <a:pPr algn="just"/>
            <a:r>
              <a:rPr lang="hi-IN" sz="3600" dirty="0">
                <a:effectLst/>
                <a:ea typeface="Calibri" panose="020F0502020204030204" pitchFamily="34" charset="0"/>
                <a:cs typeface="Mangal" panose="02040503050203030202" pitchFamily="18" charset="0"/>
              </a:rPr>
              <a:t>रामदास अपनी आँखों के सामने श्रमिकों का शोषण होते देखता है। रामदास अब सत्रह साल का हो गया था। उसमें कुछ समझने की शक्ति भी आ गई थी। पर रामदास ने ये सभी बातें एक सपने की तरह मिटा दी।</a:t>
            </a:r>
          </a:p>
          <a:p>
            <a:pPr algn="just"/>
            <a:r>
              <a:rPr lang="hi-IN" sz="3600" dirty="0">
                <a:effectLst/>
                <a:ea typeface="Calibri" panose="020F0502020204030204" pitchFamily="34" charset="0"/>
                <a:cs typeface="Mangal" panose="02040503050203030202" pitchFamily="18" charset="0"/>
              </a:rPr>
              <a:t>मुन्शी नवरतनलाल ने रामदास को दो चिट्ठियाँ दीं। </a:t>
            </a:r>
            <a:r>
              <a:rPr lang="hi-IN" sz="3600" dirty="0">
                <a:ea typeface="Calibri" panose="020F0502020204030204" pitchFamily="34" charset="0"/>
                <a:cs typeface="Mangal" panose="02040503050203030202" pitchFamily="18" charset="0"/>
              </a:rPr>
              <a:t> </a:t>
            </a:r>
            <a:r>
              <a:rPr lang="hi-IN" sz="3600" dirty="0">
                <a:effectLst/>
                <a:ea typeface="Calibri" panose="020F0502020204030204" pitchFamily="34" charset="0"/>
                <a:cs typeface="Mangal" panose="02040503050203030202" pitchFamily="18" charset="0"/>
              </a:rPr>
              <a:t>इसमें </a:t>
            </a:r>
            <a:r>
              <a:rPr lang="hi-IN" sz="3600" dirty="0">
                <a:solidFill>
                  <a:srgbClr val="FF0000"/>
                </a:solidFill>
                <a:effectLst/>
                <a:ea typeface="Calibri" panose="020F0502020204030204" pitchFamily="34" charset="0"/>
                <a:cs typeface="Mangal" panose="02040503050203030202" pitchFamily="18" charset="0"/>
              </a:rPr>
              <a:t>पहली चिट्ठी बाबू रामरतन</a:t>
            </a:r>
            <a:r>
              <a:rPr lang="hi-IN" sz="3600" dirty="0">
                <a:effectLst/>
                <a:ea typeface="Calibri" panose="020F0502020204030204" pitchFamily="34" charset="0"/>
                <a:cs typeface="Mangal" panose="02040503050203030202" pitchFamily="18" charset="0"/>
              </a:rPr>
              <a:t> की</a:t>
            </a:r>
            <a:r>
              <a:rPr lang="hi-IN" sz="3600" dirty="0">
                <a:effectLst/>
                <a:latin typeface="Mangal" panose="02040503050203030202" pitchFamily="18" charset="0"/>
                <a:ea typeface="Calibri" panose="020F0502020204030204" pitchFamily="34" charset="0"/>
              </a:rPr>
              <a:t> कृपा से रामदास को गंगापुर रियासत के महाराज की कोठी में रामदास के रहने का प्रबन्ध हो जाता है। </a:t>
            </a:r>
            <a:r>
              <a:rPr lang="hi-IN" sz="3600" dirty="0">
                <a:effectLst/>
                <a:ea typeface="Calibri" panose="020F0502020204030204" pitchFamily="34" charset="0"/>
                <a:cs typeface="Mangal" panose="02040503050203030202" pitchFamily="18" charset="0"/>
              </a:rPr>
              <a:t>दूसरी चिट्ठी क्षत्रिय स्कूल के </a:t>
            </a:r>
            <a:r>
              <a:rPr lang="hi-IN" sz="3600" dirty="0">
                <a:solidFill>
                  <a:srgbClr val="FF0000"/>
                </a:solidFill>
                <a:effectLst/>
                <a:ea typeface="Calibri" panose="020F0502020204030204" pitchFamily="34" charset="0"/>
                <a:cs typeface="Mangal" panose="02040503050203030202" pitchFamily="18" charset="0"/>
              </a:rPr>
              <a:t>हेडमास्टर अंबिकेश सिंह के</a:t>
            </a:r>
            <a:r>
              <a:rPr lang="hi-IN" sz="3600" dirty="0">
                <a:effectLst/>
                <a:ea typeface="Calibri" panose="020F0502020204030204" pitchFamily="34" charset="0"/>
                <a:cs typeface="Mangal" panose="02040503050203030202" pitchFamily="18" charset="0"/>
              </a:rPr>
              <a:t> नाम लिखी गई थी जिन्होंने रामदास की बहुत सहायता की। क्षत्रिय स्कूल में उसे प्रवेश तो मिल गया पर शहरी परिवेश उसे कदम-कदम पर चौकाता है।</a:t>
            </a:r>
            <a:endParaRPr lang="en-IN" sz="49600" dirty="0"/>
          </a:p>
        </p:txBody>
      </p:sp>
    </p:spTree>
    <p:extLst>
      <p:ext uri="{BB962C8B-B14F-4D97-AF65-F5344CB8AC3E}">
        <p14:creationId xmlns:p14="http://schemas.microsoft.com/office/powerpoint/2010/main" val="196301470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350-E5FD-ECC4-8396-91D2C4AA38F7}"/>
              </a:ext>
            </a:extLst>
          </p:cNvPr>
          <p:cNvSpPr>
            <a:spLocks noGrp="1"/>
          </p:cNvSpPr>
          <p:nvPr>
            <p:ph type="ctrTitle"/>
          </p:nvPr>
        </p:nvSpPr>
        <p:spPr>
          <a:xfrm>
            <a:off x="0" y="1"/>
            <a:ext cx="12192000" cy="936702"/>
          </a:xfrm>
        </p:spPr>
        <p:txBody>
          <a:bodyPr>
            <a:normAutofit fontScale="90000"/>
          </a:bodyPr>
          <a:lstStyle/>
          <a:p>
            <a:r>
              <a:rPr lang="hi-IN" dirty="0"/>
              <a:t>सुनी घाटी का सूरज-श्रीलाल शुक्ल</a:t>
            </a:r>
            <a:endParaRPr lang="en-IN" dirty="0"/>
          </a:p>
        </p:txBody>
      </p:sp>
      <p:sp>
        <p:nvSpPr>
          <p:cNvPr id="3" name="Subtitle 2">
            <a:extLst>
              <a:ext uri="{FF2B5EF4-FFF2-40B4-BE49-F238E27FC236}">
                <a16:creationId xmlns:a16="http://schemas.microsoft.com/office/drawing/2014/main" id="{1BA3AD80-652A-C594-278C-5AF367995279}"/>
              </a:ext>
            </a:extLst>
          </p:cNvPr>
          <p:cNvSpPr>
            <a:spLocks noGrp="1"/>
          </p:cNvSpPr>
          <p:nvPr>
            <p:ph type="subTitle" idx="1"/>
          </p:nvPr>
        </p:nvSpPr>
        <p:spPr>
          <a:xfrm>
            <a:off x="92597" y="1053295"/>
            <a:ext cx="12002947" cy="5804703"/>
          </a:xfrm>
        </p:spPr>
        <p:txBody>
          <a:bodyPr>
            <a:normAutofit lnSpcReduction="10000"/>
          </a:bodyPr>
          <a:lstStyle/>
          <a:p>
            <a:pPr algn="just"/>
            <a:r>
              <a:rPr lang="hi-IN" sz="3200" dirty="0">
                <a:effectLst/>
                <a:ea typeface="Calibri" panose="020F0502020204030204" pitchFamily="34" charset="0"/>
                <a:cs typeface="Mangal" panose="02040503050203030202" pitchFamily="18" charset="0"/>
              </a:rPr>
              <a:t>कुशाग्र बुद्धि और मेहनती होने के कारण वह अध्यापकों और छात्रों का प्रिय बन जाता है।</a:t>
            </a:r>
          </a:p>
          <a:p>
            <a:pPr algn="just"/>
            <a:r>
              <a:rPr lang="hi-IN" sz="3200" dirty="0">
                <a:effectLst/>
                <a:latin typeface="Calibri" panose="020F0502020204030204" pitchFamily="34" charset="0"/>
                <a:ea typeface="Calibri" panose="020F0502020204030204" pitchFamily="34" charset="0"/>
                <a:cs typeface="Mangal" panose="02040503050203030202" pitchFamily="18" charset="0"/>
              </a:rPr>
              <a:t>हेडमास्टर अंबिकेश सिंह से रहने की विवशता बताई तो उन्होंने स्कूल के चपराशियों की एक कोठरी में उसे रहने की व्यवस्था कर दी। उसे बच्चों को  ट्यूशन पढ़ाने का काम भी दिलवा दिया ताकि उसे किसी भी प्रकार की आर्थिक परेशानी न हो।</a:t>
            </a:r>
            <a:endParaRPr lang="hi-IN" sz="3200" dirty="0">
              <a:latin typeface="Calibri" panose="020F0502020204030204" pitchFamily="34" charset="0"/>
              <a:ea typeface="Calibri" panose="020F0502020204030204" pitchFamily="34" charset="0"/>
              <a:cs typeface="Mangal" panose="02040503050203030202" pitchFamily="18" charset="0"/>
            </a:endParaRPr>
          </a:p>
          <a:p>
            <a:pPr algn="just"/>
            <a:r>
              <a:rPr lang="hi-IN" sz="3200" dirty="0">
                <a:effectLst/>
                <a:latin typeface="Calibri" panose="020F0502020204030204" pitchFamily="34" charset="0"/>
                <a:ea typeface="Calibri" panose="020F0502020204030204" pitchFamily="34" charset="0"/>
                <a:cs typeface="Mangal" panose="02040503050203030202" pitchFamily="18" charset="0"/>
              </a:rPr>
              <a:t>स्कूल के मैनेजर दो वर्ष से लगातार कार्य कर रहे हेडमास्टर ठाकुर अंबिकेश सिंह को प्रिन्सिपल बनाना नहीं चाहते। अंबिकेश सिंह की प्रेरणा से रामदास अपने सहपाठी मित्र सुरेन्द्रप्रताप सिंह से मिलकर स्कूल में हड़ताल करवाता है। यह हड़ताल लगातार तीन महीने चलती है। विजय अंबिकेश सिंह की होती है। मैनेजर को अपना पद छोड़ना पड़ता है। प्रबंध के लिए सरकारी  समिति बनती है तथा कार्यकारी हेडमास्टर अंबिकेश सिंह प्रिन्सिपल पद पर  नियुक्त होते हैं।</a:t>
            </a:r>
            <a:endParaRPr lang="en-IN" sz="3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685220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1601</Words>
  <Application>Microsoft Office PowerPoint</Application>
  <PresentationFormat>Widescreen</PresentationFormat>
  <Paragraphs>68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Mangal</vt:lpstr>
      <vt:lpstr>Office Theme</vt:lpstr>
      <vt:lpstr>सुनी घाटी का सूरज-श्रीलाल शुक्ल</vt:lpstr>
      <vt:lpstr>सुनी घाटी का सूरज-श्रीलाल शुक्ल</vt:lpstr>
      <vt:lpstr>सुनी घाटी का सूरज-श्रीलाल शुक्ल</vt:lpstr>
      <vt:lpstr>सुनी घाटी का सूरज-श्रीलाल शुक्ल</vt:lpstr>
      <vt:lpstr>सुनी घाटी का सूरज-श्रीलाल शुक्ल</vt:lpstr>
      <vt:lpstr>सुनी घाटी का सूरज-श्रीलाल शुक्ल</vt:lpstr>
      <vt:lpstr>सुनी घाटी का सूरज-श्रीलाल शुक्ल</vt:lpstr>
      <vt:lpstr>सुनी घाटी का सूरज-श्रीलाल शुक्ल</vt:lpstr>
      <vt:lpstr>सुनी घाटी का सूरज-श्रीलाल शुक्ल</vt:lpstr>
      <vt:lpstr>सुनी घाटी का सूरज-श्रीलाल शुक्ल</vt:lpstr>
      <vt:lpstr>सुनी घाटी का सूरज-श्रीलाल शुक्ल</vt:lpstr>
      <vt:lpstr>सुनी घाटी का सूरज-श्रीलाल शुक्ल</vt:lpstr>
      <vt:lpstr>सुनी घाटी का सूरज-श्रीलाल शुक्ल</vt:lpstr>
      <vt:lpstr>सुनी घाटी का सूरज-श्रीलाल शुक्ल</vt:lpstr>
      <vt:lpstr>सुनी घाटी का सूरज-श्रीलाल शुक्ल</vt:lpstr>
      <vt:lpstr>सुनी घाटी का सूरज-श्रीलाल शुक्ल</vt:lpstr>
      <vt:lpstr>सुनी घाटी का सूरज-श्रीलाल शुक्ल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सुनी घाटी का सूरज-श्रीलाल शुक्ल</dc:title>
  <dc:creator>jashabhai99799p@gmail.com</dc:creator>
  <cp:lastModifiedBy>jashabhai99799p@gmail.com</cp:lastModifiedBy>
  <cp:revision>2</cp:revision>
  <dcterms:created xsi:type="dcterms:W3CDTF">2022-09-15T11:51:35Z</dcterms:created>
  <dcterms:modified xsi:type="dcterms:W3CDTF">2022-09-23T02:40:15Z</dcterms:modified>
</cp:coreProperties>
</file>