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13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97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1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5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01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50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13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94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90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518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96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0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787A3-33DB-4986-979C-1396593751E1}" type="datetimeFigureOut">
              <a:rPr lang="en-IN" smtClean="0"/>
              <a:t>30-06-2022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F5589D3-5609-4B26-9B02-09BB0046749A}" type="slidenum">
              <a:rPr lang="en-IN" smtClean="0"/>
              <a:t>‹#›</a:t>
            </a:fld>
            <a:endParaRPr lang="en-IN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6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D906-5396-4134-B072-65AE9777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517"/>
            <a:ext cx="12115800" cy="118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i-IN" sz="4400" dirty="0">
                <a:solidFill>
                  <a:schemeClr val="tx1"/>
                </a:solidFill>
              </a:rPr>
              <a:t>सूनी घाटी का सूरज- श्रीलाल शुक्ल</a:t>
            </a:r>
            <a:endParaRPr lang="en-IN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BEA5-3342-4BEE-B1C4-EDF2953E8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4565"/>
            <a:ext cx="12115800" cy="56734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उपन्यास का क्या अर्थ हैं </a:t>
            </a:r>
            <a:endParaRPr lang="en-IN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शब्द 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 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उपसर्ग और 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न्यास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 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पद के योग से बना है।  उप= समीप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न्याय रखना स्थापित रखना (निकट रखी हुई वस्तु)। </a:t>
            </a: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अर्थात् वह वस्तु या कृति जिसको पढ़कर पाठक को ऐसा लगे कि यह उसी की है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उसी के जीवन की कथा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उसी की भाषा मे कही गई हैं। </a:t>
            </a:r>
            <a:endParaRPr lang="en-IN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55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D906-5396-4134-B072-65AE9777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517"/>
            <a:ext cx="12115800" cy="118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i-IN" sz="4800" dirty="0">
                <a:solidFill>
                  <a:schemeClr val="tx1"/>
                </a:solidFill>
              </a:rPr>
              <a:t>सूनी घाटी का सूरज- श्रीलाल शुक्ल</a:t>
            </a:r>
            <a:endParaRPr lang="en-IN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BEA5-3342-4BEE-B1C4-EDF2953E8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4564"/>
            <a:ext cx="12115800" cy="56734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किसे कहते है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परिभाषा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3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मानव जीवन की काल्पनिक कथा है।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प्रेमचंद - "मैं उपन्यास को मानव जीवन का चित्रमात्र समझता हूँ । मानव चरित्र पर प्रकाश डालना और उसके रहस्यों को खोलना ही उपन्यास का मूल तत्व है।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श्यामसुन्दर दास के अनुसार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," </a:t>
            </a:r>
            <a:r>
              <a:rPr lang="hi-IN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मनुष्य के वास्तविक जीवन की काल्पनिक कथा हैं।" </a:t>
            </a:r>
          </a:p>
        </p:txBody>
      </p:sp>
    </p:spTree>
    <p:extLst>
      <p:ext uri="{BB962C8B-B14F-4D97-AF65-F5344CB8AC3E}">
        <p14:creationId xmlns:p14="http://schemas.microsoft.com/office/powerpoint/2010/main" val="14876682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D906-5396-4134-B072-65AE9777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517"/>
            <a:ext cx="12115800" cy="118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i-IN" sz="5400" dirty="0">
                <a:solidFill>
                  <a:schemeClr val="tx1"/>
                </a:solidFill>
              </a:rPr>
              <a:t>सूनी घाटी का सूरज- श्रीलाल शुक्ल</a:t>
            </a:r>
            <a:endParaRPr lang="en-IN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BEA5-3342-4BEE-B1C4-EDF2953E8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4565"/>
            <a:ext cx="12115800" cy="56734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बाबू गुलाब के अनुसार</a:t>
            </a: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," </a:t>
            </a: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जीवन का चित्र हैं</a:t>
            </a: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प्रतिबिंब नहीं। जीवन का प्रतिबिंब कभी पूरा नही हो सकता हैं। मानव-जीवन इतना पेचीदा है कि उसका प्रतिबिंब सामने रखना प्रायः असंभव है। उपन्यासकार जीवन के निकट से निकट आता हैं</a:t>
            </a: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किन्तु उसे भी जीवन में बहुत कुछ छोड़ना पड़ता हैं</a:t>
            </a: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किन्तु जहाँ वह छोड़ता हैं वहाँ अपनी ओर से जोड़ता भी हैं।" </a:t>
            </a:r>
          </a:p>
        </p:txBody>
      </p:sp>
    </p:spTree>
    <p:extLst>
      <p:ext uri="{BB962C8B-B14F-4D97-AF65-F5344CB8AC3E}">
        <p14:creationId xmlns:p14="http://schemas.microsoft.com/office/powerpoint/2010/main" val="1201237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D906-5396-4134-B072-65AE9777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517"/>
            <a:ext cx="12115800" cy="118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i-IN" sz="4800" dirty="0">
                <a:solidFill>
                  <a:schemeClr val="tx1"/>
                </a:solidFill>
              </a:rPr>
              <a:t>सुनी घाटी का सूरज- श्रीलाल शुक्ल</a:t>
            </a:r>
            <a:endParaRPr lang="en-IN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BEA5-3342-4BEE-B1C4-EDF2953E8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2449"/>
            <a:ext cx="12115800" cy="515766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की विशेषताएं- </a:t>
            </a:r>
            <a:endParaRPr lang="en-IN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1. </a:t>
            </a:r>
            <a:r>
              <a:rPr lang="hi-IN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यह अपेक्षाकृत विस्तृत रचना होती हैं। </a:t>
            </a:r>
            <a:endParaRPr lang="en-IN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2. </a:t>
            </a:r>
            <a:r>
              <a:rPr lang="hi-IN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जीवन के विविध पक्षों का समावेश होता हैं। </a:t>
            </a:r>
            <a:endParaRPr lang="en-IN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3. </a:t>
            </a:r>
            <a:r>
              <a:rPr lang="hi-IN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में वास्तविकता तथा कल्पना का कलात्मक मिश्रण होता हैं। </a:t>
            </a:r>
            <a:endParaRPr lang="en-IN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854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D906-5396-4134-B072-65AE9777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517"/>
            <a:ext cx="12115800" cy="118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i-IN" sz="5400" dirty="0">
                <a:solidFill>
                  <a:schemeClr val="tx1"/>
                </a:solidFill>
              </a:rPr>
              <a:t>सूनी घाटी का सूरज- श्रीलाल शुक्ल</a:t>
            </a:r>
            <a:endParaRPr lang="en-IN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BEA5-3342-4BEE-B1C4-EDF2953E8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2449"/>
            <a:ext cx="12115800" cy="515766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4. </a:t>
            </a: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कार्य-कारण श्रंखला का निर्वाह किया जाता हैं। </a:t>
            </a:r>
            <a:endParaRPr lang="en-IN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5. </a:t>
            </a: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 में मानव-जीवन के सत्य का उद्घाटन होता हैं। </a:t>
            </a:r>
            <a:endParaRPr lang="en-IN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6. </a:t>
            </a:r>
            <a:r>
              <a:rPr lang="hi-IN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जीवन की समग्रता का चित्र इस प्रकार उपस्थित किया जाता है कि पाठक उसकी अन्तर्वस्तु तथा पात्रों से अपना तादात्मीकरण कर सके। </a:t>
            </a:r>
            <a:endParaRPr lang="en-IN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7895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52</TotalTime>
  <Words>313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Palatino Linotype</vt:lpstr>
      <vt:lpstr>Gallery</vt:lpstr>
      <vt:lpstr>सूनी घाटी का सूरज- श्रीलाल शुक्ल</vt:lpstr>
      <vt:lpstr>सूनी घाटी का सूरज- श्रीलाल शुक्ल</vt:lpstr>
      <vt:lpstr>सूनी घाटी का सूरज- श्रीलाल शुक्ल</vt:lpstr>
      <vt:lpstr>सुनी घाटी का सूरज- श्रीलाल शुक्ल</vt:lpstr>
      <vt:lpstr>सूनी घाटी का सूरज- श्रीलाल शुक्ल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सुनी घाटी का सूरज- श्रीलाल शुक्ल</dc:title>
  <dc:creator>jashabhai99799p@gmail.com</dc:creator>
  <cp:lastModifiedBy>jashabhai99799p@gmail.com</cp:lastModifiedBy>
  <cp:revision>3</cp:revision>
  <dcterms:created xsi:type="dcterms:W3CDTF">2022-06-29T13:35:57Z</dcterms:created>
  <dcterms:modified xsi:type="dcterms:W3CDTF">2022-06-30T04:39:36Z</dcterms:modified>
</cp:coreProperties>
</file>