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3" autoAdjust="0"/>
    <p:restoredTop sz="94660"/>
  </p:normalViewPr>
  <p:slideViewPr>
    <p:cSldViewPr snapToGrid="0">
      <p:cViewPr varScale="1">
        <p:scale>
          <a:sx n="70" d="100"/>
          <a:sy n="70" d="100"/>
        </p:scale>
        <p:origin x="10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shabhai99799p@gmail.com" userId="25926a226e06defe" providerId="LiveId" clId="{8C3FA839-F01E-4325-AA54-4AA58E2AAA31}"/>
    <pc:docChg chg="undo custSel modSld">
      <pc:chgData name="jashabhai99799p@gmail.com" userId="25926a226e06defe" providerId="LiveId" clId="{8C3FA839-F01E-4325-AA54-4AA58E2AAA31}" dt="2022-08-29T03:43:55.213" v="21" actId="20577"/>
      <pc:docMkLst>
        <pc:docMk/>
      </pc:docMkLst>
      <pc:sldChg chg="modSp mod">
        <pc:chgData name="jashabhai99799p@gmail.com" userId="25926a226e06defe" providerId="LiveId" clId="{8C3FA839-F01E-4325-AA54-4AA58E2AAA31}" dt="2022-08-29T03:43:55.213" v="21" actId="20577"/>
        <pc:sldMkLst>
          <pc:docMk/>
          <pc:sldMk cId="1050687091" sldId="257"/>
        </pc:sldMkLst>
        <pc:spChg chg="mod">
          <ac:chgData name="jashabhai99799p@gmail.com" userId="25926a226e06defe" providerId="LiveId" clId="{8C3FA839-F01E-4325-AA54-4AA58E2AAA31}" dt="2022-08-29T03:43:42.431" v="20" actId="20577"/>
          <ac:spMkLst>
            <pc:docMk/>
            <pc:sldMk cId="1050687091" sldId="257"/>
            <ac:spMk id="2" creationId="{00000000-0000-0000-0000-000000000000}"/>
          </ac:spMkLst>
        </pc:spChg>
        <pc:spChg chg="mod">
          <ac:chgData name="jashabhai99799p@gmail.com" userId="25926a226e06defe" providerId="LiveId" clId="{8C3FA839-F01E-4325-AA54-4AA58E2AAA31}" dt="2022-08-29T03:43:55.213" v="21" actId="20577"/>
          <ac:spMkLst>
            <pc:docMk/>
            <pc:sldMk cId="1050687091" sldId="257"/>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ltGray">
      <p:bgRef idx="1002">
        <a:schemeClr val="bg2"/>
      </p:bgRef>
    </p:bg>
    <p:spTree>
      <p:nvGrpSpPr>
        <p:cNvPr id="1" name=""/>
        <p:cNvGrpSpPr/>
        <p:nvPr/>
      </p:nvGrpSpPr>
      <p:grpSpPr>
        <a:xfrm>
          <a:off x="0" y="0"/>
          <a:ext cx="0" cy="0"/>
          <a:chOff x="0" y="0"/>
          <a:chExt cx="0" cy="0"/>
        </a:xfrm>
      </p:grpSpPr>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663700" cy="6858000"/>
          </a:xfrm>
          <a:prstGeom prst="rect">
            <a:avLst/>
          </a:prstGeom>
          <a:effectLst>
            <a:innerShdw blurRad="63500" dist="50800">
              <a:prstClr val="black">
                <a:alpha val="50000"/>
              </a:prstClr>
            </a:innerShdw>
          </a:effectLst>
        </p:spPr>
      </p:pic>
      <p:sp>
        <p:nvSpPr>
          <p:cNvPr id="12" name="Title 11"/>
          <p:cNvSpPr>
            <a:spLocks noGrp="1"/>
          </p:cNvSpPr>
          <p:nvPr>
            <p:ph type="ctrTitle"/>
          </p:nvPr>
        </p:nvSpPr>
        <p:spPr>
          <a:xfrm>
            <a:off x="1917503" y="533400"/>
            <a:ext cx="9378854" cy="2868168"/>
          </a:xfrm>
        </p:spPr>
        <p:txBody>
          <a:bodyPr lIns="45720" tIns="0" rIns="45720">
            <a:noAutofit/>
          </a:bodyPr>
          <a:lstStyle>
            <a:lvl1pPr algn="r">
              <a:defRPr sz="4200" b="1"/>
            </a:lvl1pPr>
            <a:extLst/>
          </a:lstStyle>
          <a:p>
            <a:r>
              <a:rPr kumimoji="0" lang="en-US"/>
              <a:t>Click to edit Master title style</a:t>
            </a:r>
            <a:endParaRPr kumimoji="0" lang="en-US" dirty="0"/>
          </a:p>
        </p:txBody>
      </p:sp>
      <p:sp>
        <p:nvSpPr>
          <p:cNvPr id="25" name="Subtitle 24"/>
          <p:cNvSpPr>
            <a:spLocks noGrp="1"/>
          </p:cNvSpPr>
          <p:nvPr>
            <p:ph type="subTitle" idx="1"/>
          </p:nvPr>
        </p:nvSpPr>
        <p:spPr>
          <a:xfrm>
            <a:off x="1896211" y="3539864"/>
            <a:ext cx="9396082"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9" name="Straight Connector 8"/>
          <p:cNvSpPr>
            <a:spLocks noChangeShapeType="1"/>
          </p:cNvSpPr>
          <p:nvPr/>
        </p:nvSpPr>
        <p:spPr bwMode="auto">
          <a:xfrm rot="16200000">
            <a:off x="-1767154"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sz="1800"/>
          </a:p>
        </p:txBody>
      </p:sp>
      <p:sp>
        <p:nvSpPr>
          <p:cNvPr id="18" name="Footer Placeholder 17"/>
          <p:cNvSpPr>
            <a:spLocks noGrp="1"/>
          </p:cNvSpPr>
          <p:nvPr>
            <p:ph type="ftr" sz="quarter" idx="11"/>
          </p:nvPr>
        </p:nvSpPr>
        <p:spPr>
          <a:xfrm>
            <a:off x="1917503" y="6354773"/>
            <a:ext cx="3903629" cy="228600"/>
          </a:xfrm>
        </p:spPr>
        <p:txBody>
          <a:bodyPr/>
          <a:lstStyle>
            <a:lvl1pPr>
              <a:defRPr lang="en-US" dirty="0">
                <a:solidFill>
                  <a:srgbClr val="FFFFFF"/>
                </a:solidFill>
              </a:defRPr>
            </a:lvl1pPr>
            <a:extLst/>
          </a:lstStyle>
          <a:p>
            <a:endParaRPr lang="en-US" dirty="0"/>
          </a:p>
        </p:txBody>
      </p:sp>
      <p:sp>
        <p:nvSpPr>
          <p:cNvPr id="31" name="Date Placeholder 30"/>
          <p:cNvSpPr>
            <a:spLocks noGrp="1"/>
          </p:cNvSpPr>
          <p:nvPr>
            <p:ph type="dt" sz="half" idx="10"/>
          </p:nvPr>
        </p:nvSpPr>
        <p:spPr>
          <a:xfrm>
            <a:off x="6829512" y="6354773"/>
            <a:ext cx="2669952" cy="226902"/>
          </a:xfrm>
        </p:spPr>
        <p:txBody>
          <a:bodyPr/>
          <a:lstStyle>
            <a:lvl1pPr>
              <a:defRPr lang="en-US" smtClean="0">
                <a:solidFill>
                  <a:srgbClr val="FFFFFF"/>
                </a:solidFill>
              </a:defRPr>
            </a:lvl1pPr>
            <a:extLst/>
          </a:lstStyle>
          <a:p>
            <a:fld id="{7B621081-53EA-4545-A82E-F099CAD892AE}" type="datetimeFigureOut">
              <a:rPr lang="en-US" smtClean="0"/>
              <a:t>8/29/2022</a:t>
            </a:fld>
            <a:endParaRPr lang="en-US"/>
          </a:p>
        </p:txBody>
      </p:sp>
      <p:sp>
        <p:nvSpPr>
          <p:cNvPr id="29" name="Slide Number Placeholder 28"/>
          <p:cNvSpPr>
            <a:spLocks noGrp="1"/>
          </p:cNvSpPr>
          <p:nvPr>
            <p:ph type="sldNum" sz="quarter" idx="12"/>
          </p:nvPr>
        </p:nvSpPr>
        <p:spPr>
          <a:xfrm>
            <a:off x="10507845" y="6353075"/>
            <a:ext cx="784448" cy="228600"/>
          </a:xfrm>
        </p:spPr>
        <p:txBody>
          <a:bodyPr/>
          <a:lstStyle>
            <a:lvl1pPr>
              <a:defRPr lang="en-US" smtClean="0">
                <a:solidFill>
                  <a:srgbClr val="FFFFFF"/>
                </a:solidFill>
              </a:defRPr>
            </a:lvl1pPr>
            <a:extLst/>
          </a:lstStyle>
          <a:p>
            <a:fld id="{40A5146F-7E80-4C81-B445-3940FBA44A78}" type="slidenum">
              <a:rPr lang="en-US" smtClean="0"/>
              <a:t>‹#›</a:t>
            </a:fld>
            <a:endParaRPr lang="en-US"/>
          </a:p>
        </p:txBody>
      </p:sp>
    </p:spTree>
    <p:extLst>
      <p:ext uri="{BB962C8B-B14F-4D97-AF65-F5344CB8AC3E}">
        <p14:creationId xmlns:p14="http://schemas.microsoft.com/office/powerpoint/2010/main" val="99318031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hasCustomPrompt="1"/>
          </p:nvPr>
        </p:nvSpPr>
        <p:spPr/>
        <p:txBody>
          <a:bodyPr vert="eaVert"/>
          <a:lstStyle>
            <a:lvl1pPr>
              <a:defRPr baseline="0"/>
            </a:lvl1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5" name="Footer Placeholder 4"/>
          <p:cNvSpPr>
            <a:spLocks noGrp="1"/>
          </p:cNvSpPr>
          <p:nvPr>
            <p:ph type="ftr" sz="quarter" idx="11"/>
          </p:nvPr>
        </p:nvSpPr>
        <p:spPr>
          <a:xfrm>
            <a:off x="609600" y="6375071"/>
            <a:ext cx="4876800" cy="228600"/>
          </a:xfrm>
        </p:spPr>
        <p:txBody>
          <a:bodyPr/>
          <a:lstStyle/>
          <a:p>
            <a:endParaRPr lang="en-US"/>
          </a:p>
        </p:txBody>
      </p:sp>
      <p:sp>
        <p:nvSpPr>
          <p:cNvPr id="4" name="Date Placeholder 3"/>
          <p:cNvSpPr>
            <a:spLocks noGrp="1"/>
          </p:cNvSpPr>
          <p:nvPr>
            <p:ph type="dt" sz="half" idx="10"/>
          </p:nvPr>
        </p:nvSpPr>
        <p:spPr>
          <a:xfrm>
            <a:off x="5661248" y="6375071"/>
            <a:ext cx="2669952" cy="226902"/>
          </a:xfrm>
        </p:spPr>
        <p:txBody>
          <a:bodyPr/>
          <a:lstStyle/>
          <a:p>
            <a:fld id="{7B621081-53EA-4545-A82E-F099CAD892AE}" type="datetimeFigureOut">
              <a:rPr lang="en-US" smtClean="0"/>
              <a:t>8/29/2022</a:t>
            </a:fld>
            <a:endParaRPr lang="en-US"/>
          </a:p>
        </p:txBody>
      </p:sp>
      <p:sp>
        <p:nvSpPr>
          <p:cNvPr id="6" name="Slide Number Placeholder 5"/>
          <p:cNvSpPr>
            <a:spLocks noGrp="1"/>
          </p:cNvSpPr>
          <p:nvPr>
            <p:ph type="sldNum" sz="quarter" idx="12"/>
          </p:nvPr>
        </p:nvSpPr>
        <p:spPr>
          <a:xfrm>
            <a:off x="8335264" y="6373373"/>
            <a:ext cx="784448" cy="228600"/>
          </a:xfrm>
        </p:spPr>
        <p:txBody>
          <a:bodyPr/>
          <a:lstStyle/>
          <a:p>
            <a:fld id="{40A5146F-7E80-4C81-B445-3940FBA44A78}" type="slidenum">
              <a:rPr lang="en-US" smtClean="0"/>
              <a:t>‹#›</a:t>
            </a:fld>
            <a:endParaRPr lang="en-US"/>
          </a:p>
        </p:txBody>
      </p:sp>
    </p:spTree>
    <p:extLst>
      <p:ext uri="{BB962C8B-B14F-4D97-AF65-F5344CB8AC3E}">
        <p14:creationId xmlns:p14="http://schemas.microsoft.com/office/powerpoint/2010/main" val="342081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82752" y="274956"/>
            <a:ext cx="2032000" cy="5851525"/>
          </a:xfrm>
        </p:spPr>
        <p:txBody>
          <a:bodyPr vert="eaVert" anchor="t"/>
          <a:lstStyle/>
          <a:p>
            <a:r>
              <a:rPr kumimoji="0" lang="en-US"/>
              <a:t>Click to edit Master title style</a:t>
            </a:r>
          </a:p>
        </p:txBody>
      </p:sp>
      <p:sp>
        <p:nvSpPr>
          <p:cNvPr id="3" name="Vertical Text Placeholder 2"/>
          <p:cNvSpPr>
            <a:spLocks noGrp="1"/>
          </p:cNvSpPr>
          <p:nvPr>
            <p:ph type="body" orient="vert" idx="1" hasCustomPrompt="1"/>
          </p:nvPr>
        </p:nvSpPr>
        <p:spPr>
          <a:xfrm>
            <a:off x="609600" y="274643"/>
            <a:ext cx="7671552" cy="5851525"/>
          </a:xfrm>
        </p:spPr>
        <p:txBody>
          <a:bodyPr vert="eaVert"/>
          <a:lstStyle>
            <a:lvl1pPr>
              <a:defRPr baseline="0"/>
            </a:lvl1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5" name="Footer Placeholder 4"/>
          <p:cNvSpPr>
            <a:spLocks noGrp="1"/>
          </p:cNvSpPr>
          <p:nvPr>
            <p:ph type="ftr" sz="quarter" idx="11"/>
          </p:nvPr>
        </p:nvSpPr>
        <p:spPr>
          <a:xfrm>
            <a:off x="609600" y="6373373"/>
            <a:ext cx="4876800" cy="228600"/>
          </a:xfrm>
        </p:spPr>
        <p:txBody>
          <a:bodyPr/>
          <a:lstStyle/>
          <a:p>
            <a:endParaRPr lang="en-US"/>
          </a:p>
        </p:txBody>
      </p:sp>
      <p:sp>
        <p:nvSpPr>
          <p:cNvPr id="4" name="Date Placeholder 3"/>
          <p:cNvSpPr>
            <a:spLocks noGrp="1"/>
          </p:cNvSpPr>
          <p:nvPr>
            <p:ph type="dt" sz="half" idx="10"/>
          </p:nvPr>
        </p:nvSpPr>
        <p:spPr>
          <a:xfrm>
            <a:off x="5657088" y="6375071"/>
            <a:ext cx="2669952" cy="226902"/>
          </a:xfrm>
        </p:spPr>
        <p:txBody>
          <a:bodyPr/>
          <a:lstStyle/>
          <a:p>
            <a:fld id="{7B621081-53EA-4545-A82E-F099CAD892AE}" type="datetimeFigureOut">
              <a:rPr lang="en-US" smtClean="0"/>
              <a:t>8/29/2022</a:t>
            </a:fld>
            <a:endParaRPr lang="en-US"/>
          </a:p>
        </p:txBody>
      </p:sp>
      <p:sp>
        <p:nvSpPr>
          <p:cNvPr id="6" name="Slide Number Placeholder 5"/>
          <p:cNvSpPr>
            <a:spLocks noGrp="1"/>
          </p:cNvSpPr>
          <p:nvPr>
            <p:ph type="sldNum" sz="quarter" idx="12"/>
          </p:nvPr>
        </p:nvSpPr>
        <p:spPr>
          <a:xfrm>
            <a:off x="8339328" y="6370325"/>
            <a:ext cx="784448" cy="228600"/>
          </a:xfrm>
        </p:spPr>
        <p:txBody>
          <a:bodyPr/>
          <a:lstStyle>
            <a:lvl1pPr>
              <a:defRPr>
                <a:solidFill>
                  <a:schemeClr val="tx2"/>
                </a:solidFill>
              </a:defRPr>
            </a:lvl1pPr>
            <a:extLst/>
          </a:lstStyle>
          <a:p>
            <a:fld id="{40A5146F-7E80-4C81-B445-3940FBA44A78}" type="slidenum">
              <a:rPr lang="en-US" smtClean="0"/>
              <a:t>‹#›</a:t>
            </a:fld>
            <a:endParaRPr lang="en-US"/>
          </a:p>
        </p:txBody>
      </p:sp>
    </p:spTree>
    <p:extLst>
      <p:ext uri="{BB962C8B-B14F-4D97-AF65-F5344CB8AC3E}">
        <p14:creationId xmlns:p14="http://schemas.microsoft.com/office/powerpoint/2010/main" val="3973490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hasCustomPrompt="1"/>
          </p:nvPr>
        </p:nvSpPr>
        <p:spPr/>
        <p:txBody>
          <a:bodyPr/>
          <a:lstStyle>
            <a:lvl1pPr>
              <a:defRPr/>
            </a:lvl1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5" name="Footer Placeholder 4"/>
          <p:cNvSpPr>
            <a:spLocks noGrp="1"/>
          </p:cNvSpPr>
          <p:nvPr>
            <p:ph type="ftr" sz="quarter" idx="11"/>
          </p:nvPr>
        </p:nvSpPr>
        <p:spPr>
          <a:xfrm>
            <a:off x="609600" y="6375071"/>
            <a:ext cx="4876800" cy="228600"/>
          </a:xfrm>
        </p:spPr>
        <p:txBody>
          <a:bodyPr/>
          <a:lstStyle/>
          <a:p>
            <a:endParaRPr lang="en-US"/>
          </a:p>
        </p:txBody>
      </p:sp>
      <p:sp>
        <p:nvSpPr>
          <p:cNvPr id="4" name="Date Placeholder 3"/>
          <p:cNvSpPr>
            <a:spLocks noGrp="1"/>
          </p:cNvSpPr>
          <p:nvPr>
            <p:ph type="dt" sz="half" idx="10"/>
          </p:nvPr>
        </p:nvSpPr>
        <p:spPr>
          <a:xfrm>
            <a:off x="5661248" y="6375071"/>
            <a:ext cx="2669952" cy="226902"/>
          </a:xfrm>
        </p:spPr>
        <p:txBody>
          <a:bodyPr/>
          <a:lstStyle/>
          <a:p>
            <a:fld id="{7B621081-53EA-4545-A82E-F099CAD892AE}" type="datetimeFigureOut">
              <a:rPr lang="en-US" smtClean="0"/>
              <a:t>8/29/2022</a:t>
            </a:fld>
            <a:endParaRPr lang="en-US"/>
          </a:p>
        </p:txBody>
      </p:sp>
      <p:sp>
        <p:nvSpPr>
          <p:cNvPr id="6" name="Slide Number Placeholder 5"/>
          <p:cNvSpPr>
            <a:spLocks noGrp="1"/>
          </p:cNvSpPr>
          <p:nvPr>
            <p:ph type="sldNum" sz="quarter" idx="12"/>
          </p:nvPr>
        </p:nvSpPr>
        <p:spPr>
          <a:xfrm>
            <a:off x="8335264" y="6373373"/>
            <a:ext cx="784448" cy="228600"/>
          </a:xfrm>
        </p:spPr>
        <p:txBody>
          <a:bodyPr/>
          <a:lstStyle/>
          <a:p>
            <a:fld id="{40A5146F-7E80-4C81-B445-3940FBA44A78}" type="slidenum">
              <a:rPr lang="en-US" smtClean="0"/>
              <a:t>‹#›</a:t>
            </a:fld>
            <a:endParaRPr lang="en-US"/>
          </a:p>
        </p:txBody>
      </p:sp>
    </p:spTree>
    <p:extLst>
      <p:ext uri="{BB962C8B-B14F-4D97-AF65-F5344CB8AC3E}">
        <p14:creationId xmlns:p14="http://schemas.microsoft.com/office/powerpoint/2010/main" val="2859158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22400" y="2821838"/>
            <a:ext cx="8340651" cy="1362075"/>
          </a:xfrm>
        </p:spPr>
        <p:txBody>
          <a:bodyPr tIns="0" anchor="t"/>
          <a:lstStyle>
            <a:lvl1pPr algn="r">
              <a:buNone/>
              <a:defRPr sz="4200" b="1" cap="all"/>
            </a:lvl1pPr>
            <a:extLst/>
          </a:lstStyle>
          <a:p>
            <a:r>
              <a:rPr kumimoji="0" lang="en-US"/>
              <a:t>Click to edit Master title style</a:t>
            </a:r>
          </a:p>
        </p:txBody>
      </p:sp>
      <p:sp>
        <p:nvSpPr>
          <p:cNvPr id="3" name="Text Placeholder 2"/>
          <p:cNvSpPr>
            <a:spLocks noGrp="1"/>
          </p:cNvSpPr>
          <p:nvPr>
            <p:ph type="body" idx="1" hasCustomPrompt="1"/>
          </p:nvPr>
        </p:nvSpPr>
        <p:spPr>
          <a:xfrm>
            <a:off x="1422400" y="1905001"/>
            <a:ext cx="8340651" cy="743507"/>
          </a:xfrm>
        </p:spPr>
        <p:txBody>
          <a:bodyPr anchor="b"/>
          <a:lstStyle>
            <a:lvl1pPr marL="0" indent="0" algn="r">
              <a:buNone/>
              <a:defRPr sz="2000" baseline="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dirty="0"/>
              <a:t>Click to edit Master text styles</a:t>
            </a:r>
          </a:p>
        </p:txBody>
      </p:sp>
      <p:sp>
        <p:nvSpPr>
          <p:cNvPr id="5" name="Footer Placeholder 4"/>
          <p:cNvSpPr>
            <a:spLocks noGrp="1"/>
          </p:cNvSpPr>
          <p:nvPr>
            <p:ph type="ftr" sz="quarter" idx="11"/>
          </p:nvPr>
        </p:nvSpPr>
        <p:spPr>
          <a:xfrm>
            <a:off x="2313811" y="6374023"/>
            <a:ext cx="3860800" cy="228600"/>
          </a:xfrm>
        </p:spPr>
        <p:txBody>
          <a:bodyPr bIns="0" anchor="b"/>
          <a:lstStyle>
            <a:lvl1pPr>
              <a:defRPr>
                <a:solidFill>
                  <a:schemeClr val="tx2"/>
                </a:solidFill>
              </a:defRPr>
            </a:lvl1pPr>
            <a:extLst/>
          </a:lstStyle>
          <a:p>
            <a:endParaRPr lang="en-US"/>
          </a:p>
        </p:txBody>
      </p:sp>
      <p:sp>
        <p:nvSpPr>
          <p:cNvPr id="4" name="Date Placeholder 3"/>
          <p:cNvSpPr>
            <a:spLocks noGrp="1"/>
          </p:cNvSpPr>
          <p:nvPr>
            <p:ph type="dt" sz="half" idx="10"/>
          </p:nvPr>
        </p:nvSpPr>
        <p:spPr>
          <a:xfrm>
            <a:off x="6298984" y="6374023"/>
            <a:ext cx="2669952" cy="226902"/>
          </a:xfrm>
        </p:spPr>
        <p:txBody>
          <a:bodyPr bIns="0" anchor="b"/>
          <a:lstStyle>
            <a:lvl1pPr>
              <a:defRPr>
                <a:solidFill>
                  <a:schemeClr val="tx2"/>
                </a:solidFill>
              </a:defRPr>
            </a:lvl1pPr>
            <a:extLst/>
          </a:lstStyle>
          <a:p>
            <a:fld id="{7B621081-53EA-4545-A82E-F099CAD892AE}" type="datetimeFigureOut">
              <a:rPr lang="en-US" smtClean="0"/>
              <a:t>8/29/2022</a:t>
            </a:fld>
            <a:endParaRPr lang="en-US"/>
          </a:p>
        </p:txBody>
      </p:sp>
      <p:sp>
        <p:nvSpPr>
          <p:cNvPr id="6" name="Slide Number Placeholder 5"/>
          <p:cNvSpPr>
            <a:spLocks noGrp="1"/>
          </p:cNvSpPr>
          <p:nvPr>
            <p:ph type="sldNum" sz="quarter" idx="12"/>
          </p:nvPr>
        </p:nvSpPr>
        <p:spPr>
          <a:xfrm>
            <a:off x="8978603" y="6372325"/>
            <a:ext cx="784448" cy="228600"/>
          </a:xfrm>
        </p:spPr>
        <p:txBody>
          <a:bodyPr/>
          <a:lstStyle/>
          <a:p>
            <a:fld id="{40A5146F-7E80-4C81-B445-3940FBA44A78}" type="slidenum">
              <a:rPr lang="en-US" smtClean="0"/>
              <a:t>‹#›</a:t>
            </a:fld>
            <a:endParaRPr lang="en-US"/>
          </a:p>
        </p:txBody>
      </p:sp>
    </p:spTree>
    <p:extLst>
      <p:ext uri="{BB962C8B-B14F-4D97-AF65-F5344CB8AC3E}">
        <p14:creationId xmlns:p14="http://schemas.microsoft.com/office/powerpoint/2010/main" val="3351626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
            <a:ext cx="9656064" cy="1143000"/>
          </a:xfrm>
        </p:spPr>
        <p:txBody>
          <a:bodyPr/>
          <a:lstStyle/>
          <a:p>
            <a:r>
              <a:rPr kumimoji="0" lang="en-US"/>
              <a:t>Click to edit Master title style</a:t>
            </a:r>
          </a:p>
        </p:txBody>
      </p:sp>
      <p:sp>
        <p:nvSpPr>
          <p:cNvPr id="3" name="Content Placeholder 2"/>
          <p:cNvSpPr>
            <a:spLocks noGrp="1"/>
          </p:cNvSpPr>
          <p:nvPr>
            <p:ph sz="half" idx="1" hasCustomPrompt="1"/>
          </p:nvPr>
        </p:nvSpPr>
        <p:spPr>
          <a:xfrm>
            <a:off x="609600" y="1600201"/>
            <a:ext cx="4693920" cy="4648199"/>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Content Placeholder 3"/>
          <p:cNvSpPr>
            <a:spLocks noGrp="1"/>
          </p:cNvSpPr>
          <p:nvPr>
            <p:ph sz="half" idx="2" hasCustomPrompt="1"/>
          </p:nvPr>
        </p:nvSpPr>
        <p:spPr>
          <a:xfrm>
            <a:off x="5571744" y="1600201"/>
            <a:ext cx="4693920" cy="4648199"/>
          </a:xfrm>
        </p:spPr>
        <p:txBody>
          <a:bodyPr anchor="t"/>
          <a:lstStyle>
            <a:lvl1pPr eaLnBrk="1" latinLnBrk="0" hangingPunct="1">
              <a:defRPr sz="2800"/>
            </a:lvl1pPr>
            <a:lvl2pPr>
              <a:defRPr sz="2400"/>
            </a:lvl2pPr>
            <a:lvl3pPr>
              <a:defRPr sz="2000"/>
            </a:lvl3pPr>
            <a:lvl4pPr>
              <a:defRPr sz="1800"/>
            </a:lvl4pPr>
            <a:lvl5pPr>
              <a:defRPr sz="1800"/>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6" name="Footer Placeholder 5"/>
          <p:cNvSpPr>
            <a:spLocks noGrp="1"/>
          </p:cNvSpPr>
          <p:nvPr>
            <p:ph type="ftr" sz="quarter" idx="11"/>
          </p:nvPr>
        </p:nvSpPr>
        <p:spPr>
          <a:xfrm>
            <a:off x="609600" y="6375071"/>
            <a:ext cx="4876800" cy="228600"/>
          </a:xfrm>
        </p:spPr>
        <p:txBody>
          <a:bodyPr/>
          <a:lstStyle/>
          <a:p>
            <a:endParaRPr lang="en-US"/>
          </a:p>
        </p:txBody>
      </p:sp>
      <p:sp>
        <p:nvSpPr>
          <p:cNvPr id="5" name="Date Placeholder 4"/>
          <p:cNvSpPr>
            <a:spLocks noGrp="1"/>
          </p:cNvSpPr>
          <p:nvPr>
            <p:ph type="dt" sz="half" idx="10"/>
          </p:nvPr>
        </p:nvSpPr>
        <p:spPr>
          <a:xfrm>
            <a:off x="5661248" y="6375071"/>
            <a:ext cx="2669952" cy="226902"/>
          </a:xfrm>
        </p:spPr>
        <p:txBody>
          <a:bodyPr/>
          <a:lstStyle/>
          <a:p>
            <a:fld id="{7B621081-53EA-4545-A82E-F099CAD892AE}" type="datetimeFigureOut">
              <a:rPr lang="en-US" smtClean="0"/>
              <a:t>8/29/2022</a:t>
            </a:fld>
            <a:endParaRPr lang="en-US"/>
          </a:p>
        </p:txBody>
      </p:sp>
      <p:sp>
        <p:nvSpPr>
          <p:cNvPr id="7" name="Slide Number Placeholder 6"/>
          <p:cNvSpPr>
            <a:spLocks noGrp="1"/>
          </p:cNvSpPr>
          <p:nvPr>
            <p:ph type="sldNum" sz="quarter" idx="12"/>
          </p:nvPr>
        </p:nvSpPr>
        <p:spPr>
          <a:xfrm>
            <a:off x="8335264" y="6373373"/>
            <a:ext cx="784448" cy="228600"/>
          </a:xfrm>
        </p:spPr>
        <p:txBody>
          <a:bodyPr/>
          <a:lstStyle/>
          <a:p>
            <a:fld id="{40A5146F-7E80-4C81-B445-3940FBA44A78}" type="slidenum">
              <a:rPr lang="en-US" smtClean="0"/>
              <a:t>‹#›</a:t>
            </a:fld>
            <a:endParaRPr lang="en-US"/>
          </a:p>
        </p:txBody>
      </p:sp>
    </p:spTree>
    <p:extLst>
      <p:ext uri="{BB962C8B-B14F-4D97-AF65-F5344CB8AC3E}">
        <p14:creationId xmlns:p14="http://schemas.microsoft.com/office/powerpoint/2010/main" val="199433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
            <a:ext cx="9656064" cy="1143000"/>
          </a:xfrm>
        </p:spPr>
        <p:txBody>
          <a:bodyPr anchor="b"/>
          <a:lstStyle>
            <a:lvl1pPr>
              <a:defRPr/>
            </a:lvl1pPr>
            <a:extLst/>
          </a:lstStyle>
          <a:p>
            <a:r>
              <a:rPr kumimoji="0" lang="en-US"/>
              <a:t>Click to edit Master title style</a:t>
            </a:r>
          </a:p>
        </p:txBody>
      </p:sp>
      <p:sp>
        <p:nvSpPr>
          <p:cNvPr id="5" name="Content Placeholder 4"/>
          <p:cNvSpPr>
            <a:spLocks noGrp="1"/>
          </p:cNvSpPr>
          <p:nvPr>
            <p:ph sz="quarter" idx="2" hasCustomPrompt="1"/>
          </p:nvPr>
        </p:nvSpPr>
        <p:spPr>
          <a:xfrm>
            <a:off x="609600" y="1711840"/>
            <a:ext cx="4693920" cy="3967065"/>
          </a:xfrm>
        </p:spPr>
        <p:txBody>
          <a:bodyPr/>
          <a:lstStyle>
            <a:lvl1pPr eaLnBrk="1" latinLnBrk="0" hangingPunct="1">
              <a:defRPr sz="2400"/>
            </a:lvl1pPr>
            <a:lvl2pPr>
              <a:defRPr sz="2000"/>
            </a:lvl2pPr>
            <a:lvl3pPr>
              <a:defRPr sz="1800"/>
            </a:lvl3pPr>
            <a:lvl4pPr>
              <a:defRPr sz="1600"/>
            </a:lvl4pPr>
            <a:lvl5pPr>
              <a:defRPr sz="1600"/>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3" name="Text Placeholder 2"/>
          <p:cNvSpPr>
            <a:spLocks noGrp="1"/>
          </p:cNvSpPr>
          <p:nvPr>
            <p:ph type="body" idx="1" hasCustomPrompt="1"/>
          </p:nvPr>
        </p:nvSpPr>
        <p:spPr>
          <a:xfrm>
            <a:off x="609600" y="5790400"/>
            <a:ext cx="469392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baseline="0">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dirty="0"/>
              <a:t>Click to edit Master text styles</a:t>
            </a:r>
          </a:p>
        </p:txBody>
      </p:sp>
      <p:sp>
        <p:nvSpPr>
          <p:cNvPr id="6" name="Content Placeholder 5"/>
          <p:cNvSpPr>
            <a:spLocks noGrp="1"/>
          </p:cNvSpPr>
          <p:nvPr>
            <p:ph sz="quarter" idx="4" hasCustomPrompt="1"/>
          </p:nvPr>
        </p:nvSpPr>
        <p:spPr>
          <a:xfrm>
            <a:off x="5571744" y="1711840"/>
            <a:ext cx="4693920" cy="3967065"/>
          </a:xfrm>
        </p:spPr>
        <p:txBody>
          <a:bodyPr/>
          <a:lstStyle>
            <a:lvl1pPr eaLnBrk="1" latinLnBrk="0" hangingPunct="1">
              <a:defRPr sz="2400"/>
            </a:lvl1pPr>
            <a:lvl2pPr>
              <a:defRPr sz="2000"/>
            </a:lvl2pPr>
            <a:lvl3pPr>
              <a:defRPr sz="1800"/>
            </a:lvl3pPr>
            <a:lvl4pPr>
              <a:defRPr sz="1600"/>
            </a:lvl4pPr>
            <a:lvl5pPr>
              <a:defRPr sz="1600"/>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Text Placeholder 3"/>
          <p:cNvSpPr>
            <a:spLocks noGrp="1"/>
          </p:cNvSpPr>
          <p:nvPr>
            <p:ph type="body" sz="half" idx="3" hasCustomPrompt="1"/>
          </p:nvPr>
        </p:nvSpPr>
        <p:spPr>
          <a:xfrm>
            <a:off x="5571744" y="5790400"/>
            <a:ext cx="469392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eaLnBrk="1" latinLnBrk="0" hangingPunct="1">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dirty="0"/>
              <a:t>Click to edit Master text styles</a:t>
            </a:r>
          </a:p>
        </p:txBody>
      </p:sp>
      <p:sp>
        <p:nvSpPr>
          <p:cNvPr id="8" name="Footer Placeholder 7"/>
          <p:cNvSpPr>
            <a:spLocks noGrp="1"/>
          </p:cNvSpPr>
          <p:nvPr>
            <p:ph type="ftr" sz="quarter" idx="11"/>
          </p:nvPr>
        </p:nvSpPr>
        <p:spPr>
          <a:xfrm>
            <a:off x="609600" y="6375071"/>
            <a:ext cx="4876800" cy="228600"/>
          </a:xfrm>
        </p:spPr>
        <p:txBody>
          <a:bodyPr/>
          <a:lstStyle/>
          <a:p>
            <a:endParaRPr lang="en-US"/>
          </a:p>
        </p:txBody>
      </p:sp>
      <p:sp>
        <p:nvSpPr>
          <p:cNvPr id="7" name="Date Placeholder 6"/>
          <p:cNvSpPr>
            <a:spLocks noGrp="1"/>
          </p:cNvSpPr>
          <p:nvPr>
            <p:ph type="dt" sz="half" idx="10"/>
          </p:nvPr>
        </p:nvSpPr>
        <p:spPr>
          <a:xfrm>
            <a:off x="5661248" y="6375071"/>
            <a:ext cx="2669952" cy="226902"/>
          </a:xfrm>
        </p:spPr>
        <p:txBody>
          <a:bodyPr/>
          <a:lstStyle/>
          <a:p>
            <a:fld id="{7B621081-53EA-4545-A82E-F099CAD892AE}" type="datetimeFigureOut">
              <a:rPr lang="en-US" smtClean="0"/>
              <a:t>8/29/2022</a:t>
            </a:fld>
            <a:endParaRPr lang="en-US"/>
          </a:p>
        </p:txBody>
      </p:sp>
      <p:sp>
        <p:nvSpPr>
          <p:cNvPr id="9" name="Slide Number Placeholder 8"/>
          <p:cNvSpPr>
            <a:spLocks noGrp="1"/>
          </p:cNvSpPr>
          <p:nvPr>
            <p:ph type="sldNum" sz="quarter" idx="12"/>
          </p:nvPr>
        </p:nvSpPr>
        <p:spPr>
          <a:xfrm>
            <a:off x="8335264" y="6373373"/>
            <a:ext cx="784448" cy="228600"/>
          </a:xfrm>
        </p:spPr>
        <p:txBody>
          <a:bodyPr/>
          <a:lstStyle/>
          <a:p>
            <a:fld id="{40A5146F-7E80-4C81-B445-3940FBA44A78}" type="slidenum">
              <a:rPr lang="en-US" smtClean="0"/>
              <a:t>‹#›</a:t>
            </a:fld>
            <a:endParaRPr lang="en-US"/>
          </a:p>
        </p:txBody>
      </p:sp>
    </p:spTree>
    <p:extLst>
      <p:ext uri="{BB962C8B-B14F-4D97-AF65-F5344CB8AC3E}">
        <p14:creationId xmlns:p14="http://schemas.microsoft.com/office/powerpoint/2010/main" val="4294780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
            <a:ext cx="9656064" cy="1143000"/>
          </a:xfrm>
        </p:spPr>
        <p:txBody>
          <a:bodyPr/>
          <a:lstStyle/>
          <a:p>
            <a:r>
              <a:rPr kumimoji="0" lang="en-US"/>
              <a:t>Click to edit Master title style</a:t>
            </a:r>
          </a:p>
        </p:txBody>
      </p:sp>
      <p:sp>
        <p:nvSpPr>
          <p:cNvPr id="4" name="Footer Placeholder 3"/>
          <p:cNvSpPr>
            <a:spLocks noGrp="1"/>
          </p:cNvSpPr>
          <p:nvPr>
            <p:ph type="ftr" sz="quarter" idx="11"/>
          </p:nvPr>
        </p:nvSpPr>
        <p:spPr>
          <a:xfrm>
            <a:off x="609600" y="6375071"/>
            <a:ext cx="4876800" cy="228600"/>
          </a:xfrm>
        </p:spPr>
        <p:txBody>
          <a:bodyPr/>
          <a:lstStyle/>
          <a:p>
            <a:endParaRPr lang="en-US"/>
          </a:p>
        </p:txBody>
      </p:sp>
      <p:sp>
        <p:nvSpPr>
          <p:cNvPr id="3" name="Date Placeholder 2"/>
          <p:cNvSpPr>
            <a:spLocks noGrp="1"/>
          </p:cNvSpPr>
          <p:nvPr>
            <p:ph type="dt" sz="half" idx="10"/>
          </p:nvPr>
        </p:nvSpPr>
        <p:spPr>
          <a:xfrm>
            <a:off x="5661248" y="6375071"/>
            <a:ext cx="2669952" cy="226902"/>
          </a:xfrm>
        </p:spPr>
        <p:txBody>
          <a:bodyPr/>
          <a:lstStyle/>
          <a:p>
            <a:fld id="{7B621081-53EA-4545-A82E-F099CAD892AE}" type="datetimeFigureOut">
              <a:rPr lang="en-US" smtClean="0"/>
              <a:t>8/29/2022</a:t>
            </a:fld>
            <a:endParaRPr lang="en-US"/>
          </a:p>
        </p:txBody>
      </p:sp>
      <p:sp>
        <p:nvSpPr>
          <p:cNvPr id="5" name="Slide Number Placeholder 4"/>
          <p:cNvSpPr>
            <a:spLocks noGrp="1"/>
          </p:cNvSpPr>
          <p:nvPr>
            <p:ph type="sldNum" sz="quarter" idx="12"/>
          </p:nvPr>
        </p:nvSpPr>
        <p:spPr>
          <a:xfrm>
            <a:off x="8335264" y="6373373"/>
            <a:ext cx="784448" cy="228600"/>
          </a:xfrm>
        </p:spPr>
        <p:txBody>
          <a:bodyPr/>
          <a:lstStyle/>
          <a:p>
            <a:fld id="{40A5146F-7E80-4C81-B445-3940FBA44A78}" type="slidenum">
              <a:rPr lang="en-US" smtClean="0"/>
              <a:t>‹#›</a:t>
            </a:fld>
            <a:endParaRPr lang="en-US"/>
          </a:p>
        </p:txBody>
      </p:sp>
    </p:spTree>
    <p:extLst>
      <p:ext uri="{BB962C8B-B14F-4D97-AF65-F5344CB8AC3E}">
        <p14:creationId xmlns:p14="http://schemas.microsoft.com/office/powerpoint/2010/main" val="2037933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609600" y="6375071"/>
            <a:ext cx="4876800" cy="228600"/>
          </a:xfrm>
        </p:spPr>
        <p:txBody>
          <a:bodyPr/>
          <a:lstStyle>
            <a:lvl1pPr>
              <a:defRPr>
                <a:solidFill>
                  <a:schemeClr val="tx2"/>
                </a:solidFill>
              </a:defRPr>
            </a:lvl1pPr>
            <a:extLst/>
          </a:lstStyle>
          <a:p>
            <a:endParaRPr lang="en-US"/>
          </a:p>
        </p:txBody>
      </p:sp>
      <p:sp>
        <p:nvSpPr>
          <p:cNvPr id="2" name="Date Placeholder 1"/>
          <p:cNvSpPr>
            <a:spLocks noGrp="1"/>
          </p:cNvSpPr>
          <p:nvPr>
            <p:ph type="dt" sz="half" idx="10"/>
          </p:nvPr>
        </p:nvSpPr>
        <p:spPr>
          <a:xfrm>
            <a:off x="5661248" y="6375071"/>
            <a:ext cx="2669952" cy="226902"/>
          </a:xfrm>
        </p:spPr>
        <p:txBody>
          <a:bodyPr/>
          <a:lstStyle>
            <a:lvl1pPr>
              <a:defRPr>
                <a:solidFill>
                  <a:schemeClr val="tx2"/>
                </a:solidFill>
              </a:defRPr>
            </a:lvl1pPr>
            <a:extLst/>
          </a:lstStyle>
          <a:p>
            <a:fld id="{7B621081-53EA-4545-A82E-F099CAD892AE}" type="datetimeFigureOut">
              <a:rPr lang="en-US" smtClean="0"/>
              <a:t>8/29/2022</a:t>
            </a:fld>
            <a:endParaRPr lang="en-US"/>
          </a:p>
        </p:txBody>
      </p:sp>
      <p:sp>
        <p:nvSpPr>
          <p:cNvPr id="4" name="Slide Number Placeholder 3"/>
          <p:cNvSpPr>
            <a:spLocks noGrp="1"/>
          </p:cNvSpPr>
          <p:nvPr>
            <p:ph type="sldNum" sz="quarter" idx="12"/>
          </p:nvPr>
        </p:nvSpPr>
        <p:spPr>
          <a:xfrm>
            <a:off x="8335264" y="6373373"/>
            <a:ext cx="784448" cy="228600"/>
          </a:xfrm>
        </p:spPr>
        <p:txBody>
          <a:bodyPr/>
          <a:lstStyle/>
          <a:p>
            <a:fld id="{40A5146F-7E80-4C81-B445-3940FBA44A78}" type="slidenum">
              <a:rPr lang="en-US" smtClean="0"/>
              <a:t>‹#›</a:t>
            </a:fld>
            <a:endParaRPr lang="en-US"/>
          </a:p>
        </p:txBody>
      </p:sp>
    </p:spTree>
    <p:extLst>
      <p:ext uri="{BB962C8B-B14F-4D97-AF65-F5344CB8AC3E}">
        <p14:creationId xmlns:p14="http://schemas.microsoft.com/office/powerpoint/2010/main" val="2301733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863840" cy="1173480"/>
          </a:xfrm>
        </p:spPr>
        <p:txBody>
          <a:bodyPr wrap="square" anchor="b"/>
          <a:lstStyle>
            <a:lvl1pPr algn="l">
              <a:buNone/>
              <a:defRPr lang="en-US" sz="2400" baseline="0" smtClean="0"/>
            </a:lvl1pPr>
            <a:extLst/>
          </a:lstStyle>
          <a:p>
            <a:r>
              <a:rPr kumimoji="0" lang="en-US"/>
              <a:t>Click to edit Master title style</a:t>
            </a:r>
          </a:p>
        </p:txBody>
      </p:sp>
      <p:sp>
        <p:nvSpPr>
          <p:cNvPr id="3" name="Text Placeholder 2"/>
          <p:cNvSpPr>
            <a:spLocks noGrp="1"/>
          </p:cNvSpPr>
          <p:nvPr>
            <p:ph type="body" idx="2" hasCustomPrompt="1"/>
          </p:nvPr>
        </p:nvSpPr>
        <p:spPr>
          <a:xfrm>
            <a:off x="609600" y="1497416"/>
            <a:ext cx="786384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800" b="1" baseline="0">
                <a:solidFill>
                  <a:schemeClr val="tx2"/>
                </a:solidFill>
              </a:defRPr>
            </a:lvl1pPr>
            <a:lvl2pPr>
              <a:buNone/>
              <a:defRPr sz="1200"/>
            </a:lvl2pPr>
            <a:lvl3pPr>
              <a:buNone/>
              <a:defRPr sz="1000"/>
            </a:lvl3pPr>
            <a:lvl4pPr>
              <a:buNone/>
              <a:defRPr sz="900"/>
            </a:lvl4pPr>
            <a:lvl5pPr>
              <a:buNone/>
              <a:defRPr sz="900"/>
            </a:lvl5pPr>
            <a:extLst/>
          </a:lstStyle>
          <a:p>
            <a:pPr lvl="0" eaLnBrk="1" latinLnBrk="0" hangingPunct="1"/>
            <a:r>
              <a:rPr kumimoji="0" lang="en-US" dirty="0"/>
              <a:t>Click to edit Master text styles</a:t>
            </a:r>
          </a:p>
        </p:txBody>
      </p:sp>
      <p:sp>
        <p:nvSpPr>
          <p:cNvPr id="4" name="Content Placeholder 3"/>
          <p:cNvSpPr>
            <a:spLocks noGrp="1"/>
          </p:cNvSpPr>
          <p:nvPr>
            <p:ph sz="half" idx="1" hasCustomPrompt="1"/>
          </p:nvPr>
        </p:nvSpPr>
        <p:spPr>
          <a:xfrm>
            <a:off x="609600" y="2133600"/>
            <a:ext cx="9652000" cy="4114800"/>
          </a:xfrm>
        </p:spPr>
        <p:txBody>
          <a:bodyPr/>
          <a:lstStyle>
            <a:lvl1pPr>
              <a:defRPr sz="3200" baseline="0"/>
            </a:lvl1pPr>
            <a:lvl2pPr>
              <a:defRPr sz="2800"/>
            </a:lvl2pPr>
            <a:lvl3pPr>
              <a:defRPr sz="2400"/>
            </a:lvl3pPr>
            <a:lvl4pPr>
              <a:defRPr sz="2000"/>
            </a:lvl4pPr>
            <a:lvl5pPr>
              <a:defRPr sz="2000"/>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6" name="Footer Placeholder 5"/>
          <p:cNvSpPr>
            <a:spLocks noGrp="1"/>
          </p:cNvSpPr>
          <p:nvPr>
            <p:ph type="ftr" sz="quarter" idx="11"/>
          </p:nvPr>
        </p:nvSpPr>
        <p:spPr>
          <a:xfrm>
            <a:off x="609600" y="6374023"/>
            <a:ext cx="4876800" cy="228600"/>
          </a:xfrm>
        </p:spPr>
        <p:txBody>
          <a:bodyPr/>
          <a:lstStyle/>
          <a:p>
            <a:endParaRPr lang="en-US"/>
          </a:p>
        </p:txBody>
      </p:sp>
      <p:sp>
        <p:nvSpPr>
          <p:cNvPr id="5" name="Date Placeholder 4"/>
          <p:cNvSpPr>
            <a:spLocks noGrp="1"/>
          </p:cNvSpPr>
          <p:nvPr>
            <p:ph type="dt" sz="half" idx="10"/>
          </p:nvPr>
        </p:nvSpPr>
        <p:spPr>
          <a:xfrm>
            <a:off x="5661248" y="6374023"/>
            <a:ext cx="2669952" cy="226902"/>
          </a:xfrm>
        </p:spPr>
        <p:txBody>
          <a:bodyPr/>
          <a:lstStyle/>
          <a:p>
            <a:fld id="{7B621081-53EA-4545-A82E-F099CAD892AE}" type="datetimeFigureOut">
              <a:rPr lang="en-US" smtClean="0"/>
              <a:t>8/29/2022</a:t>
            </a:fld>
            <a:endParaRPr lang="en-US"/>
          </a:p>
        </p:txBody>
      </p:sp>
      <p:sp>
        <p:nvSpPr>
          <p:cNvPr id="7" name="Slide Number Placeholder 6"/>
          <p:cNvSpPr>
            <a:spLocks noGrp="1"/>
          </p:cNvSpPr>
          <p:nvPr>
            <p:ph type="sldNum" sz="quarter" idx="12"/>
          </p:nvPr>
        </p:nvSpPr>
        <p:spPr>
          <a:xfrm>
            <a:off x="8335264" y="6372325"/>
            <a:ext cx="784448" cy="228600"/>
          </a:xfrm>
        </p:spPr>
        <p:txBody>
          <a:bodyPr/>
          <a:lstStyle/>
          <a:p>
            <a:fld id="{40A5146F-7E80-4C81-B445-3940FBA44A78}" type="slidenum">
              <a:rPr lang="en-US" smtClean="0"/>
              <a:t>‹#›</a:t>
            </a:fld>
            <a:endParaRPr lang="en-US"/>
          </a:p>
        </p:txBody>
      </p:sp>
    </p:spTree>
    <p:extLst>
      <p:ext uri="{BB962C8B-B14F-4D97-AF65-F5344CB8AC3E}">
        <p14:creationId xmlns:p14="http://schemas.microsoft.com/office/powerpoint/2010/main" val="2151528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rot="21240000">
            <a:off x="797292" y="1004669"/>
            <a:ext cx="5759369"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a:xfrm rot="21420000">
            <a:off x="795609" y="998817"/>
            <a:ext cx="5759369"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7185464" y="1143000"/>
            <a:ext cx="4572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a:t>Click to edit Master title style</a:t>
            </a:r>
            <a:endParaRPr kumimoji="0" lang="en-US" dirty="0"/>
          </a:p>
        </p:txBody>
      </p:sp>
      <p:sp>
        <p:nvSpPr>
          <p:cNvPr id="10" name="Picture Placeholder 9" descr="An empty placeholder to add an image. Click on the placeholder and select the image that you wish to add"/>
          <p:cNvSpPr>
            <a:spLocks noGrp="1"/>
          </p:cNvSpPr>
          <p:nvPr>
            <p:ph type="pic" idx="1"/>
          </p:nvPr>
        </p:nvSpPr>
        <p:spPr>
          <a:xfrm>
            <a:off x="884909" y="1041002"/>
            <a:ext cx="560832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a:t>Click icon to add picture</a:t>
            </a:r>
            <a:endParaRPr kumimoji="0" lang="en-US" dirty="0"/>
          </a:p>
        </p:txBody>
      </p:sp>
      <p:sp>
        <p:nvSpPr>
          <p:cNvPr id="4" name="Text Placeholder 3"/>
          <p:cNvSpPr>
            <a:spLocks noGrp="1"/>
          </p:cNvSpPr>
          <p:nvPr>
            <p:ph type="body" sz="half" idx="2" hasCustomPrompt="1"/>
          </p:nvPr>
        </p:nvSpPr>
        <p:spPr>
          <a:xfrm>
            <a:off x="7185464" y="3283634"/>
            <a:ext cx="4572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dirty="0"/>
              <a:t>Click to edit Master text styles</a:t>
            </a:r>
          </a:p>
        </p:txBody>
      </p:sp>
      <p:sp>
        <p:nvSpPr>
          <p:cNvPr id="6" name="Footer Placeholder 5"/>
          <p:cNvSpPr>
            <a:spLocks noGrp="1"/>
          </p:cNvSpPr>
          <p:nvPr>
            <p:ph type="ftr" sz="quarter" idx="11"/>
          </p:nvPr>
        </p:nvSpPr>
        <p:spPr>
          <a:xfrm>
            <a:off x="609600" y="6375071"/>
            <a:ext cx="4876800" cy="228600"/>
          </a:xfrm>
        </p:spPr>
        <p:txBody>
          <a:bodyPr/>
          <a:lstStyle/>
          <a:p>
            <a:endParaRPr lang="en-US"/>
          </a:p>
        </p:txBody>
      </p:sp>
      <p:sp>
        <p:nvSpPr>
          <p:cNvPr id="5" name="Date Placeholder 4"/>
          <p:cNvSpPr>
            <a:spLocks noGrp="1"/>
          </p:cNvSpPr>
          <p:nvPr>
            <p:ph type="dt" sz="half" idx="10"/>
          </p:nvPr>
        </p:nvSpPr>
        <p:spPr>
          <a:xfrm>
            <a:off x="5661248" y="6375071"/>
            <a:ext cx="2669952" cy="226902"/>
          </a:xfrm>
        </p:spPr>
        <p:txBody>
          <a:bodyPr/>
          <a:lstStyle/>
          <a:p>
            <a:fld id="{7B621081-53EA-4545-A82E-F099CAD892AE}" type="datetimeFigureOut">
              <a:rPr lang="en-US" smtClean="0"/>
              <a:t>8/29/2022</a:t>
            </a:fld>
            <a:endParaRPr lang="en-US"/>
          </a:p>
        </p:txBody>
      </p:sp>
      <p:sp>
        <p:nvSpPr>
          <p:cNvPr id="7" name="Slide Number Placeholder 6"/>
          <p:cNvSpPr>
            <a:spLocks noGrp="1"/>
          </p:cNvSpPr>
          <p:nvPr>
            <p:ph type="sldNum" sz="quarter" idx="12"/>
          </p:nvPr>
        </p:nvSpPr>
        <p:spPr>
          <a:xfrm>
            <a:off x="8335264" y="6373373"/>
            <a:ext cx="784448" cy="228600"/>
          </a:xfrm>
        </p:spPr>
        <p:txBody>
          <a:bodyPr/>
          <a:lstStyle/>
          <a:p>
            <a:fld id="{40A5146F-7E80-4C81-B445-3940FBA44A78}" type="slidenum">
              <a:rPr lang="en-US" smtClean="0"/>
              <a:t>‹#›</a:t>
            </a:fld>
            <a:endParaRPr lang="en-US"/>
          </a:p>
        </p:txBody>
      </p:sp>
    </p:spTree>
    <p:extLst>
      <p:ext uri="{BB962C8B-B14F-4D97-AF65-F5344CB8AC3E}">
        <p14:creationId xmlns:p14="http://schemas.microsoft.com/office/powerpoint/2010/main" val="2064629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3"/>
          <p:cNvPicPr>
            <a:picLocks noChangeArrowheads="1"/>
          </p:cNvPicPr>
          <p:nvPr/>
        </p:nvPicPr>
        <p:blipFill>
          <a:blip r:embed="rId13">
            <a:extLst>
              <a:ext uri="{28A0092B-C50C-407E-A947-70E740481C1C}">
                <a14:useLocalDpi xmlns:a14="http://schemas.microsoft.com/office/drawing/2010/main" val="0"/>
              </a:ext>
            </a:extLst>
          </a:blip>
          <a:srcRect/>
          <a:stretch>
            <a:fillRect/>
          </a:stretch>
        </p:blipFill>
        <p:spPr bwMode="ltGray">
          <a:xfrm>
            <a:off x="10528300" y="0"/>
            <a:ext cx="16637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Placeholder 2"/>
          <p:cNvSpPr>
            <a:spLocks noGrp="1"/>
          </p:cNvSpPr>
          <p:nvPr>
            <p:ph type="title"/>
          </p:nvPr>
        </p:nvSpPr>
        <p:spPr>
          <a:xfrm>
            <a:off x="609600" y="320040"/>
            <a:ext cx="9652000" cy="1143000"/>
          </a:xfrm>
          <a:prstGeom prst="rect">
            <a:avLst/>
          </a:prstGeom>
        </p:spPr>
        <p:txBody>
          <a:bodyPr vert="horz" lIns="45720" tIns="0" rIns="45720" bIns="0" anchor="b" anchorCtr="0">
            <a:normAutofit/>
          </a:bodyPr>
          <a:lstStyle/>
          <a:p>
            <a:r>
              <a:rPr kumimoji="0" lang="en-US"/>
              <a:t>Click to edit Master title style</a:t>
            </a:r>
            <a:endParaRPr kumimoji="0" lang="en-US" dirty="0"/>
          </a:p>
        </p:txBody>
      </p:sp>
      <p:sp>
        <p:nvSpPr>
          <p:cNvPr id="31" name="Text Placeholder 30"/>
          <p:cNvSpPr>
            <a:spLocks noGrp="1"/>
          </p:cNvSpPr>
          <p:nvPr>
            <p:ph type="body" idx="1"/>
          </p:nvPr>
        </p:nvSpPr>
        <p:spPr bwMode="hidden">
          <a:xfrm>
            <a:off x="609600" y="1609416"/>
            <a:ext cx="9652000" cy="4638984"/>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4" name="Footer Placeholder 3"/>
          <p:cNvSpPr>
            <a:spLocks noGrp="1"/>
          </p:cNvSpPr>
          <p:nvPr>
            <p:ph type="ftr" sz="quarter" idx="3"/>
          </p:nvPr>
        </p:nvSpPr>
        <p:spPr>
          <a:xfrm>
            <a:off x="609600" y="6375071"/>
            <a:ext cx="4876800" cy="228600"/>
          </a:xfrm>
          <a:prstGeom prst="rect">
            <a:avLst/>
          </a:prstGeom>
        </p:spPr>
        <p:txBody>
          <a:bodyPr vert="horz" tIns="0" bIns="0" anchor="b"/>
          <a:lstStyle>
            <a:lvl1pPr algn="r" eaLnBrk="1" latinLnBrk="0" hangingPunct="1">
              <a:defRPr kumimoji="0" sz="1100">
                <a:solidFill>
                  <a:schemeClr val="tx2"/>
                </a:solidFill>
              </a:defRPr>
            </a:lvl1pPr>
            <a:extLst/>
          </a:lstStyle>
          <a:p>
            <a:r>
              <a:rPr lang="en-US" dirty="0"/>
              <a:t>Add a footer</a:t>
            </a:r>
          </a:p>
        </p:txBody>
      </p:sp>
      <p:sp>
        <p:nvSpPr>
          <p:cNvPr id="27" name="Date Placeholder 26"/>
          <p:cNvSpPr>
            <a:spLocks noGrp="1"/>
          </p:cNvSpPr>
          <p:nvPr>
            <p:ph type="dt" sz="half" idx="2"/>
          </p:nvPr>
        </p:nvSpPr>
        <p:spPr>
          <a:xfrm>
            <a:off x="5661248" y="6375071"/>
            <a:ext cx="2669952" cy="226902"/>
          </a:xfrm>
          <a:prstGeom prst="rect">
            <a:avLst/>
          </a:prstGeom>
        </p:spPr>
        <p:txBody>
          <a:bodyPr vert="horz" tIns="0" bIns="0" anchor="b"/>
          <a:lstStyle>
            <a:lvl1pPr algn="l" eaLnBrk="1" latinLnBrk="0" hangingPunct="1">
              <a:defRPr kumimoji="0" sz="1100">
                <a:solidFill>
                  <a:schemeClr val="tx2"/>
                </a:solidFill>
              </a:defRPr>
            </a:lvl1pPr>
            <a:extLst/>
          </a:lstStyle>
          <a:p>
            <a:fld id="{9DA0E755-25FD-455B-A5F4-B0DE86D4B5E2}" type="datetime1">
              <a:rPr lang="en-US" smtClean="0"/>
              <a:pPr/>
              <a:t>8/29/2022</a:t>
            </a:fld>
            <a:endParaRPr lang="en-US" dirty="0"/>
          </a:p>
        </p:txBody>
      </p:sp>
      <p:sp>
        <p:nvSpPr>
          <p:cNvPr id="16" name="Slide Number Placeholder 15"/>
          <p:cNvSpPr>
            <a:spLocks noGrp="1"/>
          </p:cNvSpPr>
          <p:nvPr>
            <p:ph type="sldNum" sz="quarter" idx="4"/>
          </p:nvPr>
        </p:nvSpPr>
        <p:spPr>
          <a:xfrm>
            <a:off x="8335264" y="6373373"/>
            <a:ext cx="784448"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40A5146F-7E80-4C81-B445-3940FBA44A78}" type="slidenum">
              <a:rPr lang="en-US" smtClean="0"/>
              <a:t>‹#›</a:t>
            </a:fld>
            <a:endParaRPr lang="en-US"/>
          </a:p>
        </p:txBody>
      </p:sp>
    </p:spTree>
    <p:extLst>
      <p:ext uri="{BB962C8B-B14F-4D97-AF65-F5344CB8AC3E}">
        <p14:creationId xmlns:p14="http://schemas.microsoft.com/office/powerpoint/2010/main" val="20006338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rtl="0" eaLnBrk="1" latinLnBrk="0" hangingPunct="1">
        <a:spcBef>
          <a:spcPct val="0"/>
        </a:spcBef>
        <a:buNone/>
        <a:defRPr kumimoji="0" sz="3800" b="1" kern="1200" cap="all" baseline="0">
          <a:ln w="500">
            <a:solidFill>
              <a:schemeClr val="tx2">
                <a:lumMod val="50000"/>
              </a:schemeClr>
            </a:solidFill>
          </a:ln>
          <a:gradFill>
            <a:gsLst>
              <a:gs pos="0">
                <a:schemeClr val="accent4">
                  <a:tint val="13000"/>
                </a:schemeClr>
              </a:gs>
              <a:gs pos="10000">
                <a:schemeClr val="accent4">
                  <a:tint val="20000"/>
                </a:schemeClr>
              </a:gs>
              <a:gs pos="49000">
                <a:schemeClr val="accent4">
                  <a:tint val="70000"/>
                </a:schemeClr>
              </a:gs>
              <a:gs pos="50000">
                <a:schemeClr val="accent4"/>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extLst>
    <p:ext uri="{27BBF7A9-308A-43DC-89C8-2F10F3537804}">
      <p15:sldGuideLst xmlns:p15="http://schemas.microsoft.com/office/powerpoint/2012/main">
        <p15:guide id="0" orient="horz" pos="2160">
          <p15:clr>
            <a:srgbClr val="F26B43"/>
          </p15:clr>
        </p15:guide>
        <p15:guide id="1" pos="3840">
          <p15:clr>
            <a:srgbClr val="F26B43"/>
          </p15:clr>
        </p15:guide>
        <p15:guide id="2" pos="384">
          <p15:clr>
            <a:srgbClr val="F26B43"/>
          </p15:clr>
        </p15:guide>
        <p15:guide id="3" pos="6456">
          <p15:clr>
            <a:srgbClr val="F26B43"/>
          </p15:clr>
        </p15:guide>
        <p15:guide id="4" pos="1200">
          <p15:clr>
            <a:srgbClr val="F26B43"/>
          </p15:clr>
        </p15:guide>
        <p15:guide id="5" orient="horz" pos="4008">
          <p15:clr>
            <a:srgbClr val="F26B43"/>
          </p15:clr>
        </p15:guide>
        <p15:guide id="6" orient="horz" pos="393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7503" y="533400"/>
            <a:ext cx="9378854" cy="6324600"/>
          </a:xfrm>
        </p:spPr>
        <p:txBody>
          <a:bodyPr/>
          <a:lstStyle/>
          <a:p>
            <a:pPr algn="l">
              <a:lnSpc>
                <a:spcPct val="107000"/>
              </a:lnSpc>
              <a:spcAft>
                <a:spcPts val="800"/>
              </a:spcAft>
            </a:pPr>
            <a:r>
              <a:rPr lang="hi-IN" sz="34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एक बात पूछता हू तुमसे </a:t>
            </a:r>
            <a:br>
              <a:rPr lang="hi-IN" sz="3400"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hi-IN" sz="34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आज कितनी सदियां बीतती रही हैं </a:t>
            </a:r>
            <a:br>
              <a:rPr lang="hi-IN" sz="3400"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hi-IN" sz="34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समय करवट लेता रहा है </a:t>
            </a:r>
            <a:br>
              <a:rPr lang="hi-IN" sz="3400"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hi-IN" sz="34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इतिहास के स्याह रंग गवाह है</a:t>
            </a:r>
            <a:r>
              <a:rPr lang="hi-IN" sz="3400" dirty="0">
                <a:solidFill>
                  <a:schemeClr val="tx1"/>
                </a:solidFill>
                <a:latin typeface="Calibri" panose="020F0502020204030204" pitchFamily="34" charset="0"/>
                <a:ea typeface="Calibri" panose="020F0502020204030204" pitchFamily="34" charset="0"/>
                <a:cs typeface="Mangal" panose="02040503050203030202" pitchFamily="18" charset="0"/>
              </a:rPr>
              <a:t> </a:t>
            </a:r>
            <a:r>
              <a:rPr lang="hi-IN" sz="34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तुम्हारी हाड़-तोड़ मेहनत का समय बदला</a:t>
            </a:r>
            <a:r>
              <a:rPr lang="en-IN" sz="34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 </a:t>
            </a:r>
            <a:br>
              <a:rPr lang="hi-IN" sz="3400"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hi-IN" sz="34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दुनिया के रंग बदले नयी तकनीकें आयीं और बेहतर दुनिया बनाने की घोषणाएं होती रहीं नीतियाँ बनती रहीं</a:t>
            </a:r>
            <a:r>
              <a:rPr lang="hi-IN" sz="3400" dirty="0">
                <a:solidFill>
                  <a:schemeClr val="tx1"/>
                </a:solidFill>
                <a:latin typeface="Calibri" panose="020F0502020204030204" pitchFamily="34" charset="0"/>
                <a:ea typeface="Calibri" panose="020F0502020204030204" pitchFamily="34" charset="0"/>
                <a:cs typeface="Mangal" panose="02040503050203030202" pitchFamily="18" charset="0"/>
              </a:rPr>
              <a:t> </a:t>
            </a:r>
            <a:r>
              <a:rPr lang="hi-IN" sz="34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लेकिन</a:t>
            </a:r>
            <a:br>
              <a:rPr lang="en-IN" sz="3400"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hi-IN" sz="34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उन घोषणाओं और नीतियों में</a:t>
            </a:r>
            <a:endParaRPr lang="en-US" sz="3400" dirty="0">
              <a:solidFill>
                <a:schemeClr val="tx1"/>
              </a:solidFill>
            </a:endParaRPr>
          </a:p>
        </p:txBody>
      </p:sp>
      <p:sp>
        <p:nvSpPr>
          <p:cNvPr id="5" name="Rectangle 4">
            <a:extLst>
              <a:ext uri="{FF2B5EF4-FFF2-40B4-BE49-F238E27FC236}">
                <a16:creationId xmlns:a16="http://schemas.microsoft.com/office/drawing/2014/main" id="{EB8219C9-6014-8EEF-8532-E937510DE171}"/>
              </a:ext>
            </a:extLst>
          </p:cNvPr>
          <p:cNvSpPr/>
          <p:nvPr/>
        </p:nvSpPr>
        <p:spPr>
          <a:xfrm>
            <a:off x="1678329" y="0"/>
            <a:ext cx="10513671" cy="144683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IN" dirty="0"/>
          </a:p>
        </p:txBody>
      </p:sp>
      <p:sp>
        <p:nvSpPr>
          <p:cNvPr id="3" name="Subtitle 2"/>
          <p:cNvSpPr>
            <a:spLocks noGrp="1"/>
          </p:cNvSpPr>
          <p:nvPr>
            <p:ph type="subTitle" idx="1"/>
          </p:nvPr>
        </p:nvSpPr>
        <p:spPr>
          <a:xfrm>
            <a:off x="2534856" y="111511"/>
            <a:ext cx="9190298" cy="1103971"/>
          </a:xfrm>
        </p:spPr>
        <p:txBody>
          <a:bodyPr>
            <a:normAutofit lnSpcReduction="10000"/>
          </a:bodyPr>
          <a:lstStyle/>
          <a:p>
            <a:pPr algn="l"/>
            <a:r>
              <a:rPr lang="hi-IN" sz="3600"/>
              <a:t>अयम्मा- सूरज </a:t>
            </a:r>
            <a:r>
              <a:rPr lang="hi-IN" sz="3600" dirty="0"/>
              <a:t>बडत्या</a:t>
            </a:r>
          </a:p>
          <a:p>
            <a:pPr algn="ctr"/>
            <a:r>
              <a:rPr lang="hi-IN" sz="3600" dirty="0"/>
              <a:t>  			ड़ॉ.जशाभाई पटेल</a:t>
            </a:r>
            <a:endParaRPr lang="en-US" sz="3600" dirty="0"/>
          </a:p>
        </p:txBody>
      </p:sp>
    </p:spTree>
    <p:extLst>
      <p:ext uri="{BB962C8B-B14F-4D97-AF65-F5344CB8AC3E}">
        <p14:creationId xmlns:p14="http://schemas.microsoft.com/office/powerpoint/2010/main" val="1050687091"/>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7503" y="533400"/>
            <a:ext cx="9946548" cy="6324600"/>
          </a:xfrm>
          <a:solidFill>
            <a:srgbClr val="FFFF00"/>
          </a:solidFill>
          <a:ln>
            <a:solidFill>
              <a:srgbClr val="FFFF00"/>
            </a:solidFill>
          </a:ln>
        </p:spPr>
        <p:txBody>
          <a:bodyPr/>
          <a:lstStyle/>
          <a:p>
            <a:pPr algn="l">
              <a:lnSpc>
                <a:spcPct val="107000"/>
              </a:lnSpc>
              <a:spcAft>
                <a:spcPts val="800"/>
              </a:spcAft>
            </a:pPr>
            <a:r>
              <a:rPr lang="hi-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क्या तुम्हारे जीवन में बसंत की तरुणाई कभी न आयी थी </a:t>
            </a:r>
            <a:r>
              <a:rPr lang="en-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a:t>
            </a:r>
            <a:br>
              <a:rPr lang="en-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शर्माओ मत अयम्मा....</a:t>
            </a:r>
            <a:br>
              <a:rPr lang="en-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तुम्हारे जीवन का पतझड़ गवाह है इस बात का कि</a:t>
            </a:r>
            <a:r>
              <a:rPr lang="hi-IN" sz="4400" dirty="0">
                <a:solidFill>
                  <a:schemeClr val="bg1"/>
                </a:solidFill>
                <a:latin typeface="Calibri" panose="020F0502020204030204" pitchFamily="34" charset="0"/>
                <a:ea typeface="Calibri" panose="020F0502020204030204" pitchFamily="34" charset="0"/>
                <a:cs typeface="Mangal" panose="02040503050203030202" pitchFamily="18" charset="0"/>
              </a:rPr>
              <a:t> </a:t>
            </a:r>
            <a:r>
              <a:rPr lang="hi-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बहार का इठलाता समय तुम्हारे जीवन की रिमझिम बारिश में</a:t>
            </a:r>
            <a:br>
              <a:rPr lang="en-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नाचा था मोर बनकर</a:t>
            </a:r>
            <a:endParaRPr lang="en-US" sz="19900" dirty="0">
              <a:solidFill>
                <a:schemeClr val="bg1"/>
              </a:solidFill>
            </a:endParaRPr>
          </a:p>
        </p:txBody>
      </p:sp>
      <p:sp>
        <p:nvSpPr>
          <p:cNvPr id="5" name="Rectangle 4">
            <a:extLst>
              <a:ext uri="{FF2B5EF4-FFF2-40B4-BE49-F238E27FC236}">
                <a16:creationId xmlns:a16="http://schemas.microsoft.com/office/drawing/2014/main" id="{EB8219C9-6014-8EEF-8532-E937510DE171}"/>
              </a:ext>
            </a:extLst>
          </p:cNvPr>
          <p:cNvSpPr/>
          <p:nvPr/>
        </p:nvSpPr>
        <p:spPr>
          <a:xfrm>
            <a:off x="1678329" y="0"/>
            <a:ext cx="10513671" cy="144683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endParaRPr lang="en-IN" dirty="0"/>
          </a:p>
        </p:txBody>
      </p:sp>
      <p:sp>
        <p:nvSpPr>
          <p:cNvPr id="3" name="Subtitle 2"/>
          <p:cNvSpPr>
            <a:spLocks noGrp="1"/>
          </p:cNvSpPr>
          <p:nvPr>
            <p:ph type="subTitle" idx="1"/>
          </p:nvPr>
        </p:nvSpPr>
        <p:spPr>
          <a:xfrm>
            <a:off x="2534856" y="111511"/>
            <a:ext cx="9190298" cy="1103971"/>
          </a:xfrm>
        </p:spPr>
        <p:txBody>
          <a:bodyPr>
            <a:normAutofit lnSpcReduction="10000"/>
          </a:bodyPr>
          <a:lstStyle/>
          <a:p>
            <a:pPr algn="l"/>
            <a:r>
              <a:rPr lang="hi-IN" sz="3600" dirty="0"/>
              <a:t>अयम्मा-सूरज बडत्या</a:t>
            </a:r>
          </a:p>
          <a:p>
            <a:pPr algn="l"/>
            <a:r>
              <a:rPr lang="hi-IN" sz="3600" dirty="0"/>
              <a:t>  			ड़ॉ.जशाभाई पटेल</a:t>
            </a:r>
            <a:endParaRPr lang="en-US" sz="3600" dirty="0"/>
          </a:p>
        </p:txBody>
      </p:sp>
    </p:spTree>
    <p:extLst>
      <p:ext uri="{BB962C8B-B14F-4D97-AF65-F5344CB8AC3E}">
        <p14:creationId xmlns:p14="http://schemas.microsoft.com/office/powerpoint/2010/main" val="201967788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7503" y="533400"/>
            <a:ext cx="9946548" cy="6324600"/>
          </a:xfrm>
          <a:solidFill>
            <a:schemeClr val="accent3">
              <a:lumMod val="75000"/>
            </a:schemeClr>
          </a:solidFill>
          <a:ln>
            <a:solidFill>
              <a:srgbClr val="FFFF00"/>
            </a:solidFill>
          </a:ln>
        </p:spPr>
        <p:txBody>
          <a:bodyPr/>
          <a:lstStyle/>
          <a:p>
            <a:pPr algn="l">
              <a:lnSpc>
                <a:spcPct val="107000"/>
              </a:lnSpc>
              <a:spcAft>
                <a:spcPts val="800"/>
              </a:spcAft>
            </a:pPr>
            <a:r>
              <a:rPr lang="hi-IN" sz="36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सुना है अम्म</a:t>
            </a:r>
            <a:br>
              <a:rPr lang="en-IN" sz="36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36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अपनी तरुणाई के दिनों में</a:t>
            </a:r>
            <a:br>
              <a:rPr lang="en-IN" sz="36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36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तुम बहादुर तरुणी में शुमार होती थी मैंने तो यहाँ तक सुना है अयम्मा</a:t>
            </a:r>
            <a:br>
              <a:rPr lang="en-IN" sz="36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36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कि एक बार</a:t>
            </a:r>
            <a:br>
              <a:rPr lang="en-IN" sz="36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36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किसी ठाकुर ने भेड़िया बनकर</a:t>
            </a:r>
            <a:br>
              <a:rPr lang="en-IN" sz="36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36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नोचना चाहा था तुम्हें</a:t>
            </a:r>
            <a:br>
              <a:rPr lang="en-IN" sz="36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36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लेकिन तुमने उसे उठाकर कैसे धड़ाम से ज़मीन पर दे मारा था </a:t>
            </a:r>
            <a:endParaRPr lang="en-US" sz="49600" dirty="0">
              <a:solidFill>
                <a:schemeClr val="bg1"/>
              </a:solidFill>
            </a:endParaRPr>
          </a:p>
        </p:txBody>
      </p:sp>
      <p:sp>
        <p:nvSpPr>
          <p:cNvPr id="5" name="Rectangle 4">
            <a:extLst>
              <a:ext uri="{FF2B5EF4-FFF2-40B4-BE49-F238E27FC236}">
                <a16:creationId xmlns:a16="http://schemas.microsoft.com/office/drawing/2014/main" id="{EB8219C9-6014-8EEF-8532-E937510DE171}"/>
              </a:ext>
            </a:extLst>
          </p:cNvPr>
          <p:cNvSpPr/>
          <p:nvPr/>
        </p:nvSpPr>
        <p:spPr>
          <a:xfrm>
            <a:off x="1678329" y="0"/>
            <a:ext cx="10513671" cy="144683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endParaRPr lang="en-IN" dirty="0"/>
          </a:p>
        </p:txBody>
      </p:sp>
      <p:sp>
        <p:nvSpPr>
          <p:cNvPr id="3" name="Subtitle 2"/>
          <p:cNvSpPr>
            <a:spLocks noGrp="1"/>
          </p:cNvSpPr>
          <p:nvPr>
            <p:ph type="subTitle" idx="1"/>
          </p:nvPr>
        </p:nvSpPr>
        <p:spPr>
          <a:xfrm>
            <a:off x="2534856" y="111511"/>
            <a:ext cx="9190298" cy="1103971"/>
          </a:xfrm>
        </p:spPr>
        <p:txBody>
          <a:bodyPr>
            <a:normAutofit lnSpcReduction="10000"/>
          </a:bodyPr>
          <a:lstStyle/>
          <a:p>
            <a:pPr algn="l"/>
            <a:r>
              <a:rPr lang="hi-IN" sz="3600" dirty="0"/>
              <a:t>अयम्मा-सूरज बडत्या</a:t>
            </a:r>
          </a:p>
          <a:p>
            <a:pPr algn="l"/>
            <a:r>
              <a:rPr lang="hi-IN" sz="3600" dirty="0"/>
              <a:t>  			ड़ॉ.जशाभाई पटेल</a:t>
            </a:r>
            <a:endParaRPr lang="en-US" sz="3600" dirty="0"/>
          </a:p>
        </p:txBody>
      </p:sp>
    </p:spTree>
    <p:extLst>
      <p:ext uri="{BB962C8B-B14F-4D97-AF65-F5344CB8AC3E}">
        <p14:creationId xmlns:p14="http://schemas.microsoft.com/office/powerpoint/2010/main" val="269891408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7503" y="533400"/>
            <a:ext cx="9946548" cy="6324600"/>
          </a:xfrm>
          <a:solidFill>
            <a:schemeClr val="accent2"/>
          </a:solidFill>
          <a:ln>
            <a:solidFill>
              <a:srgbClr val="FFFF00"/>
            </a:solidFill>
          </a:ln>
        </p:spPr>
        <p:txBody>
          <a:bodyPr/>
          <a:lstStyle/>
          <a:p>
            <a:pPr algn="l">
              <a:lnSpc>
                <a:spcPct val="107000"/>
              </a:lnSpc>
              <a:spcAft>
                <a:spcPts val="800"/>
              </a:spcAft>
            </a:pPr>
            <a:r>
              <a:rPr lang="hi-IN" sz="40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कितना बवाल मचा था कि</a:t>
            </a:r>
            <a:br>
              <a:rPr lang="en-IN" sz="4000"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hi-IN" sz="40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एक भंगन ने</a:t>
            </a:r>
            <a:br>
              <a:rPr lang="en-IN" sz="4000"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hi-IN" sz="40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ठाकुराईसी मूँछें नोंच डाली</a:t>
            </a:r>
            <a:br>
              <a:rPr lang="en-IN" sz="4000"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hi-IN" sz="40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यह मात्र श्रम का ऐय्यासी को पछाड़ना भर नहीं था बल्कि दलित नारी के प्रतिरोध का महागान था</a:t>
            </a:r>
            <a:br>
              <a:rPr lang="en-IN" sz="4000"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hi-IN" sz="40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और अयम्मा</a:t>
            </a:r>
            <a:br>
              <a:rPr lang="en-IN" sz="4000"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hi-IN" sz="40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वह दिन तुम कैसे भूल सकती हो।</a:t>
            </a:r>
            <a:endParaRPr lang="en-US" sz="148100" dirty="0">
              <a:solidFill>
                <a:schemeClr val="tx1"/>
              </a:solidFill>
            </a:endParaRPr>
          </a:p>
        </p:txBody>
      </p:sp>
      <p:sp>
        <p:nvSpPr>
          <p:cNvPr id="5" name="Rectangle 4">
            <a:extLst>
              <a:ext uri="{FF2B5EF4-FFF2-40B4-BE49-F238E27FC236}">
                <a16:creationId xmlns:a16="http://schemas.microsoft.com/office/drawing/2014/main" id="{EB8219C9-6014-8EEF-8532-E937510DE171}"/>
              </a:ext>
            </a:extLst>
          </p:cNvPr>
          <p:cNvSpPr/>
          <p:nvPr/>
        </p:nvSpPr>
        <p:spPr>
          <a:xfrm>
            <a:off x="1678329" y="0"/>
            <a:ext cx="10513671" cy="144683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endParaRPr lang="en-IN" dirty="0"/>
          </a:p>
        </p:txBody>
      </p:sp>
      <p:sp>
        <p:nvSpPr>
          <p:cNvPr id="3" name="Subtitle 2"/>
          <p:cNvSpPr>
            <a:spLocks noGrp="1"/>
          </p:cNvSpPr>
          <p:nvPr>
            <p:ph type="subTitle" idx="1"/>
          </p:nvPr>
        </p:nvSpPr>
        <p:spPr>
          <a:xfrm>
            <a:off x="2534856" y="111511"/>
            <a:ext cx="9190298" cy="1103971"/>
          </a:xfrm>
        </p:spPr>
        <p:txBody>
          <a:bodyPr>
            <a:normAutofit lnSpcReduction="10000"/>
          </a:bodyPr>
          <a:lstStyle/>
          <a:p>
            <a:pPr algn="l"/>
            <a:r>
              <a:rPr lang="hi-IN" sz="3600" dirty="0"/>
              <a:t>अयम्मा-सूरज बडत्या</a:t>
            </a:r>
          </a:p>
          <a:p>
            <a:pPr algn="l"/>
            <a:r>
              <a:rPr lang="hi-IN" sz="3600" dirty="0"/>
              <a:t>  			ड़ॉ.जशाभाई पटेल</a:t>
            </a:r>
            <a:endParaRPr lang="en-US" sz="3600" dirty="0"/>
          </a:p>
        </p:txBody>
      </p:sp>
    </p:spTree>
    <p:extLst>
      <p:ext uri="{BB962C8B-B14F-4D97-AF65-F5344CB8AC3E}">
        <p14:creationId xmlns:p14="http://schemas.microsoft.com/office/powerpoint/2010/main" val="72174135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7503" y="533400"/>
            <a:ext cx="9946548" cy="6324600"/>
          </a:xfrm>
          <a:solidFill>
            <a:schemeClr val="accent6">
              <a:lumMod val="75000"/>
            </a:schemeClr>
          </a:solidFill>
          <a:ln>
            <a:solidFill>
              <a:srgbClr val="FFFF00"/>
            </a:solidFill>
          </a:ln>
        </p:spPr>
        <p:txBody>
          <a:bodyPr/>
          <a:lstStyle/>
          <a:p>
            <a:pPr algn="l">
              <a:lnSpc>
                <a:spcPct val="107000"/>
              </a:lnSpc>
              <a:spcAft>
                <a:spcPts val="800"/>
              </a:spcAft>
            </a:pPr>
            <a:r>
              <a:rPr lang="hi-IN" sz="4000" dirty="0">
                <a:effectLst/>
                <a:latin typeface="Calibri" panose="020F0502020204030204" pitchFamily="34" charset="0"/>
                <a:ea typeface="Calibri" panose="020F0502020204030204" pitchFamily="34" charset="0"/>
                <a:cs typeface="Mangal" panose="02040503050203030202" pitchFamily="18" charset="0"/>
              </a:rPr>
              <a:t>दूर गाँव से आया था तुम्हारा दूल्हा बन्नो बनी अयम्मा को ब्याहने कितनी घबरा गयी थी तुम</a:t>
            </a:r>
            <a:br>
              <a:rPr lang="en-IN" sz="4000" dirty="0">
                <a:effectLst/>
                <a:latin typeface="Calibri" panose="020F0502020204030204" pitchFamily="34" charset="0"/>
                <a:ea typeface="Calibri" panose="020F0502020204030204" pitchFamily="34" charset="0"/>
                <a:cs typeface="Mangal" panose="02040503050203030202" pitchFamily="18" charset="0"/>
              </a:rPr>
            </a:br>
            <a:r>
              <a:rPr lang="hi-IN" sz="4000" dirty="0">
                <a:effectLst/>
                <a:latin typeface="Calibri" panose="020F0502020204030204" pitchFamily="34" charset="0"/>
                <a:ea typeface="Calibri" panose="020F0502020204030204" pitchFamily="34" charset="0"/>
                <a:cs typeface="Mangal" panose="02040503050203030202" pitchFamily="18" charset="0"/>
              </a:rPr>
              <a:t>और उसी घबराहट में "भैया कैसे हो </a:t>
            </a:r>
            <a:r>
              <a:rPr lang="en-IN" sz="4000" dirty="0">
                <a:effectLst/>
                <a:latin typeface="Calibri" panose="020F0502020204030204" pitchFamily="34" charset="0"/>
                <a:ea typeface="Calibri" panose="020F0502020204030204" pitchFamily="34" charset="0"/>
                <a:cs typeface="Mangal" panose="02040503050203030202" pitchFamily="18" charset="0"/>
              </a:rPr>
              <a:t>?"</a:t>
            </a:r>
            <a:br>
              <a:rPr lang="en-IN" sz="4000" dirty="0">
                <a:effectLst/>
                <a:latin typeface="Calibri" panose="020F0502020204030204" pitchFamily="34" charset="0"/>
                <a:ea typeface="Calibri" panose="020F0502020204030204" pitchFamily="34" charset="0"/>
                <a:cs typeface="Mangal" panose="02040503050203030202" pitchFamily="18" charset="0"/>
              </a:rPr>
            </a:br>
            <a:r>
              <a:rPr lang="hi-IN" sz="4000" dirty="0">
                <a:effectLst/>
                <a:latin typeface="Calibri" panose="020F0502020204030204" pitchFamily="34" charset="0"/>
                <a:ea typeface="Calibri" panose="020F0502020204030204" pitchFamily="34" charset="0"/>
                <a:cs typeface="Mangal" panose="02040503050203030202" pitchFamily="18" charset="0"/>
              </a:rPr>
              <a:t>कह दिया था अपने दूल्हे को सब ठहाका लगा हँसे थे जोर से</a:t>
            </a:r>
            <a:br>
              <a:rPr lang="en-IN" sz="4000" dirty="0">
                <a:effectLst/>
                <a:latin typeface="Calibri" panose="020F0502020204030204" pitchFamily="34" charset="0"/>
                <a:ea typeface="Calibri" panose="020F0502020204030204" pitchFamily="34" charset="0"/>
                <a:cs typeface="Mangal" panose="02040503050203030202" pitchFamily="18" charset="0"/>
              </a:rPr>
            </a:br>
            <a:r>
              <a:rPr lang="hi-IN" sz="4000" dirty="0">
                <a:effectLst/>
                <a:latin typeface="Calibri" panose="020F0502020204030204" pitchFamily="34" charset="0"/>
                <a:ea typeface="Calibri" panose="020F0502020204030204" pitchFamily="34" charset="0"/>
                <a:cs typeface="Mangal" panose="02040503050203030202" pitchFamily="18" charset="0"/>
              </a:rPr>
              <a:t>अयम्मा</a:t>
            </a:r>
            <a:r>
              <a:rPr lang="en-IN" sz="4000" dirty="0">
                <a:effectLst/>
                <a:latin typeface="Calibri" panose="020F0502020204030204" pitchFamily="34" charset="0"/>
                <a:ea typeface="Calibri" panose="020F0502020204030204" pitchFamily="34" charset="0"/>
                <a:cs typeface="Mangal" panose="02040503050203030202" pitchFamily="18" charset="0"/>
              </a:rPr>
              <a:t>, </a:t>
            </a:r>
            <a:r>
              <a:rPr lang="hi-IN" sz="4000" dirty="0">
                <a:effectLst/>
                <a:latin typeface="Calibri" panose="020F0502020204030204" pitchFamily="34" charset="0"/>
                <a:ea typeface="Calibri" panose="020F0502020204030204" pitchFamily="34" charset="0"/>
                <a:cs typeface="Mangal" panose="02040503050203030202" pitchFamily="18" charset="0"/>
              </a:rPr>
              <a:t>एक बात बताओ तुम तो बचपन से ही</a:t>
            </a:r>
            <a:br>
              <a:rPr lang="en-IN" sz="4000" dirty="0">
                <a:effectLst/>
                <a:latin typeface="Calibri" panose="020F0502020204030204" pitchFamily="34" charset="0"/>
                <a:ea typeface="Calibri" panose="020F0502020204030204" pitchFamily="34" charset="0"/>
                <a:cs typeface="Mangal" panose="02040503050203030202" pitchFamily="18" charset="0"/>
              </a:rPr>
            </a:br>
            <a:r>
              <a:rPr lang="hi-IN" sz="4000" dirty="0">
                <a:effectLst/>
                <a:latin typeface="Calibri" panose="020F0502020204030204" pitchFamily="34" charset="0"/>
                <a:ea typeface="Calibri" panose="020F0502020204030204" pitchFamily="34" charset="0"/>
                <a:cs typeface="Mangal" panose="02040503050203030202" pitchFamily="18" charset="0"/>
              </a:rPr>
              <a:t>संघर्षी</a:t>
            </a:r>
            <a:r>
              <a:rPr lang="en-IN" sz="4000" dirty="0">
                <a:effectLst/>
                <a:latin typeface="Calibri" panose="020F0502020204030204" pitchFamily="34" charset="0"/>
                <a:ea typeface="Calibri" panose="020F0502020204030204" pitchFamily="34" charset="0"/>
                <a:cs typeface="Mangal" panose="02040503050203030202" pitchFamily="18" charset="0"/>
              </a:rPr>
              <a:t>, </a:t>
            </a:r>
            <a:r>
              <a:rPr lang="hi-IN" sz="4000" dirty="0">
                <a:effectLst/>
                <a:latin typeface="Calibri" panose="020F0502020204030204" pitchFamily="34" charset="0"/>
                <a:ea typeface="Calibri" panose="020F0502020204030204" pitchFamily="34" charset="0"/>
                <a:cs typeface="Mangal" panose="02040503050203030202" pitchFamily="18" charset="0"/>
              </a:rPr>
              <a:t>निडर</a:t>
            </a:r>
            <a:r>
              <a:rPr lang="en-IN" sz="4000" dirty="0">
                <a:effectLst/>
                <a:latin typeface="Calibri" panose="020F0502020204030204" pitchFamily="34" charset="0"/>
                <a:ea typeface="Calibri" panose="020F0502020204030204" pitchFamily="34" charset="0"/>
                <a:cs typeface="Mangal" panose="02040503050203030202" pitchFamily="18" charset="0"/>
              </a:rPr>
              <a:t>, </a:t>
            </a:r>
            <a:r>
              <a:rPr lang="hi-IN" sz="4000" dirty="0">
                <a:effectLst/>
                <a:latin typeface="Calibri" panose="020F0502020204030204" pitchFamily="34" charset="0"/>
                <a:ea typeface="Calibri" panose="020F0502020204030204" pitchFamily="34" charset="0"/>
                <a:cs typeface="Mangal" panose="02040503050203030202" pitchFamily="18" charset="0"/>
              </a:rPr>
              <a:t>विद्रोही और मेहनती रही हो सभी कुछ तो था तुम्हारे भीतर</a:t>
            </a:r>
            <a:endParaRPr lang="en-US" sz="400000" dirty="0">
              <a:solidFill>
                <a:schemeClr val="tx1"/>
              </a:solidFill>
            </a:endParaRPr>
          </a:p>
        </p:txBody>
      </p:sp>
      <p:sp>
        <p:nvSpPr>
          <p:cNvPr id="5" name="Rectangle 4">
            <a:extLst>
              <a:ext uri="{FF2B5EF4-FFF2-40B4-BE49-F238E27FC236}">
                <a16:creationId xmlns:a16="http://schemas.microsoft.com/office/drawing/2014/main" id="{EB8219C9-6014-8EEF-8532-E937510DE171}"/>
              </a:ext>
            </a:extLst>
          </p:cNvPr>
          <p:cNvSpPr/>
          <p:nvPr/>
        </p:nvSpPr>
        <p:spPr>
          <a:xfrm>
            <a:off x="1678329" y="0"/>
            <a:ext cx="10513671" cy="144683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endParaRPr lang="en-IN" dirty="0"/>
          </a:p>
        </p:txBody>
      </p:sp>
      <p:sp>
        <p:nvSpPr>
          <p:cNvPr id="3" name="Subtitle 2"/>
          <p:cNvSpPr>
            <a:spLocks noGrp="1"/>
          </p:cNvSpPr>
          <p:nvPr>
            <p:ph type="subTitle" idx="1"/>
          </p:nvPr>
        </p:nvSpPr>
        <p:spPr>
          <a:xfrm>
            <a:off x="2534856" y="111511"/>
            <a:ext cx="9190298" cy="1103971"/>
          </a:xfrm>
        </p:spPr>
        <p:txBody>
          <a:bodyPr>
            <a:normAutofit lnSpcReduction="10000"/>
          </a:bodyPr>
          <a:lstStyle/>
          <a:p>
            <a:pPr algn="l"/>
            <a:r>
              <a:rPr lang="hi-IN" sz="3600" dirty="0"/>
              <a:t>अयम्मा-सूरज बडत्या</a:t>
            </a:r>
          </a:p>
          <a:p>
            <a:pPr algn="l"/>
            <a:r>
              <a:rPr lang="hi-IN" sz="3600" dirty="0"/>
              <a:t>  			ड़ॉ.जशाभाई पटेल</a:t>
            </a:r>
            <a:endParaRPr lang="en-US" sz="3600" dirty="0"/>
          </a:p>
        </p:txBody>
      </p:sp>
    </p:spTree>
    <p:extLst>
      <p:ext uri="{BB962C8B-B14F-4D97-AF65-F5344CB8AC3E}">
        <p14:creationId xmlns:p14="http://schemas.microsoft.com/office/powerpoint/2010/main" val="390218281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7503" y="533400"/>
            <a:ext cx="9946548" cy="6324600"/>
          </a:xfrm>
          <a:solidFill>
            <a:schemeClr val="bg1">
              <a:lumMod val="75000"/>
              <a:lumOff val="25000"/>
            </a:schemeClr>
          </a:solidFill>
          <a:ln>
            <a:solidFill>
              <a:srgbClr val="FFFF00"/>
            </a:solidFill>
          </a:ln>
        </p:spPr>
        <p:txBody>
          <a:bodyPr/>
          <a:lstStyle/>
          <a:p>
            <a:pPr algn="l">
              <a:lnSpc>
                <a:spcPct val="107000"/>
              </a:lnSpc>
              <a:spcAft>
                <a:spcPts val="800"/>
              </a:spcAft>
            </a:pPr>
            <a:r>
              <a:rPr lang="hi-IN" sz="4800" dirty="0">
                <a:solidFill>
                  <a:srgbClr val="FFFF00"/>
                </a:solidFill>
                <a:effectLst/>
                <a:latin typeface="Calibri" panose="020F0502020204030204" pitchFamily="34" charset="0"/>
                <a:ea typeface="Calibri" panose="020F0502020204030204" pitchFamily="34" charset="0"/>
                <a:cs typeface="Mangal" panose="02040503050203030202" pitchFamily="18" charset="0"/>
              </a:rPr>
              <a:t>फिर क्यूँ</a:t>
            </a:r>
            <a:br>
              <a:rPr lang="en-IN" sz="4800" dirty="0">
                <a:solidFill>
                  <a:srgbClr val="FFFF00"/>
                </a:solidFill>
                <a:effectLst/>
                <a:latin typeface="Calibri" panose="020F0502020204030204" pitchFamily="34" charset="0"/>
                <a:ea typeface="Calibri" panose="020F0502020204030204" pitchFamily="34" charset="0"/>
                <a:cs typeface="Mangal" panose="02040503050203030202" pitchFamily="18" charset="0"/>
              </a:rPr>
            </a:br>
            <a:r>
              <a:rPr lang="hi-IN" sz="4800" dirty="0">
                <a:solidFill>
                  <a:srgbClr val="FFFF00"/>
                </a:solidFill>
                <a:effectLst/>
                <a:latin typeface="Calibri" panose="020F0502020204030204" pitchFamily="34" charset="0"/>
                <a:ea typeface="Calibri" panose="020F0502020204030204" pitchFamily="34" charset="0"/>
                <a:cs typeface="Mangal" panose="02040503050203030202" pitchFamily="18" charset="0"/>
              </a:rPr>
              <a:t>चुपचाप मान लिया था तुमने</a:t>
            </a:r>
            <a:br>
              <a:rPr lang="en-IN" sz="4800" dirty="0">
                <a:solidFill>
                  <a:srgbClr val="FFFF00"/>
                </a:solidFill>
                <a:effectLst/>
                <a:latin typeface="Calibri" panose="020F0502020204030204" pitchFamily="34" charset="0"/>
                <a:ea typeface="Calibri" panose="020F0502020204030204" pitchFamily="34" charset="0"/>
                <a:cs typeface="Mangal" panose="02040503050203030202" pitchFamily="18" charset="0"/>
              </a:rPr>
            </a:br>
            <a:r>
              <a:rPr lang="hi-IN" sz="4800" dirty="0">
                <a:solidFill>
                  <a:srgbClr val="FFFF00"/>
                </a:solidFill>
                <a:effectLst/>
                <a:latin typeface="Calibri" panose="020F0502020204030204" pitchFamily="34" charset="0"/>
                <a:ea typeface="Calibri" panose="020F0502020204030204" pitchFamily="34" charset="0"/>
                <a:cs typeface="Mangal" panose="02040503050203030202" pitchFamily="18" charset="0"/>
              </a:rPr>
              <a:t>असभ्य समाज और जारज कोख से जन्मी मल-मूत्र उठाती परंपरा को</a:t>
            </a:r>
            <a:br>
              <a:rPr lang="en-IN" sz="4800" dirty="0">
                <a:solidFill>
                  <a:srgbClr val="FFFF00"/>
                </a:solidFill>
                <a:effectLst/>
                <a:latin typeface="Calibri" panose="020F0502020204030204" pitchFamily="34" charset="0"/>
                <a:ea typeface="Calibri" panose="020F0502020204030204" pitchFamily="34" charset="0"/>
                <a:cs typeface="Mangal" panose="02040503050203030202" pitchFamily="18" charset="0"/>
              </a:rPr>
            </a:br>
            <a:r>
              <a:rPr lang="hi-IN" sz="4800" dirty="0">
                <a:solidFill>
                  <a:srgbClr val="FFFF00"/>
                </a:solidFill>
                <a:effectLst/>
                <a:latin typeface="Calibri" panose="020F0502020204030204" pitchFamily="34" charset="0"/>
                <a:ea typeface="Calibri" panose="020F0502020204030204" pitchFamily="34" charset="0"/>
                <a:cs typeface="Mangal" panose="02040503050203030202" pitchFamily="18" charset="0"/>
              </a:rPr>
              <a:t>सास के हिस्से मेती पर मिले थे तुम्हें मुंह दिखाई में ये तीस घर ही तुम्हारी जायदाद थे अयम्मा</a:t>
            </a:r>
            <a:endParaRPr lang="en-US" sz="400000" dirty="0">
              <a:solidFill>
                <a:srgbClr val="FFFF00"/>
              </a:solidFill>
            </a:endParaRPr>
          </a:p>
        </p:txBody>
      </p:sp>
      <p:sp>
        <p:nvSpPr>
          <p:cNvPr id="5" name="Rectangle 4">
            <a:extLst>
              <a:ext uri="{FF2B5EF4-FFF2-40B4-BE49-F238E27FC236}">
                <a16:creationId xmlns:a16="http://schemas.microsoft.com/office/drawing/2014/main" id="{EB8219C9-6014-8EEF-8532-E937510DE171}"/>
              </a:ext>
            </a:extLst>
          </p:cNvPr>
          <p:cNvSpPr/>
          <p:nvPr/>
        </p:nvSpPr>
        <p:spPr>
          <a:xfrm>
            <a:off x="1678329" y="0"/>
            <a:ext cx="10513671" cy="144683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endParaRPr lang="en-IN" dirty="0"/>
          </a:p>
        </p:txBody>
      </p:sp>
      <p:sp>
        <p:nvSpPr>
          <p:cNvPr id="3" name="Subtitle 2"/>
          <p:cNvSpPr>
            <a:spLocks noGrp="1"/>
          </p:cNvSpPr>
          <p:nvPr>
            <p:ph type="subTitle" idx="1"/>
          </p:nvPr>
        </p:nvSpPr>
        <p:spPr>
          <a:xfrm>
            <a:off x="2534856" y="111511"/>
            <a:ext cx="9190298" cy="1103971"/>
          </a:xfrm>
        </p:spPr>
        <p:txBody>
          <a:bodyPr>
            <a:normAutofit lnSpcReduction="10000"/>
          </a:bodyPr>
          <a:lstStyle/>
          <a:p>
            <a:pPr algn="l"/>
            <a:r>
              <a:rPr lang="hi-IN" sz="3600" dirty="0"/>
              <a:t>अयम्मा-सूरज बडत्या</a:t>
            </a:r>
          </a:p>
          <a:p>
            <a:pPr algn="l"/>
            <a:r>
              <a:rPr lang="hi-IN" sz="3600" dirty="0"/>
              <a:t>  			ड़ॉ.जशाभाई पटेल</a:t>
            </a:r>
            <a:endParaRPr lang="en-US" sz="3600" dirty="0"/>
          </a:p>
        </p:txBody>
      </p:sp>
    </p:spTree>
    <p:extLst>
      <p:ext uri="{BB962C8B-B14F-4D97-AF65-F5344CB8AC3E}">
        <p14:creationId xmlns:p14="http://schemas.microsoft.com/office/powerpoint/2010/main" val="233778344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7503" y="533400"/>
            <a:ext cx="9946548" cy="6324600"/>
          </a:xfrm>
          <a:solidFill>
            <a:schemeClr val="bg1">
              <a:lumMod val="75000"/>
              <a:lumOff val="25000"/>
            </a:schemeClr>
          </a:solidFill>
          <a:ln>
            <a:solidFill>
              <a:srgbClr val="FFFF00"/>
            </a:solidFill>
          </a:ln>
        </p:spPr>
        <p:txBody>
          <a:bodyPr/>
          <a:lstStyle/>
          <a:p>
            <a:pPr algn="l">
              <a:lnSpc>
                <a:spcPct val="107000"/>
              </a:lnSpc>
              <a:spcAft>
                <a:spcPts val="800"/>
              </a:spcAft>
            </a:pPr>
            <a:r>
              <a:rPr lang="hi-IN" sz="5400" dirty="0">
                <a:effectLst/>
                <a:latin typeface="Calibri" panose="020F0502020204030204" pitchFamily="34" charset="0"/>
                <a:ea typeface="Calibri" panose="020F0502020204030204" pitchFamily="34" charset="0"/>
                <a:cs typeface="Mangal" panose="02040503050203030202" pitchFamily="18" charset="0"/>
              </a:rPr>
              <a:t>अयम्मा</a:t>
            </a:r>
            <a:br>
              <a:rPr lang="en-IN" sz="5400" dirty="0">
                <a:effectLst/>
                <a:latin typeface="Calibri" panose="020F0502020204030204" pitchFamily="34" charset="0"/>
                <a:ea typeface="Calibri" panose="020F0502020204030204" pitchFamily="34" charset="0"/>
                <a:cs typeface="Mangal" panose="02040503050203030202" pitchFamily="18" charset="0"/>
              </a:rPr>
            </a:br>
            <a:r>
              <a:rPr lang="hi-IN" sz="5400" dirty="0">
                <a:effectLst/>
                <a:latin typeface="Calibri" panose="020F0502020204030204" pitchFamily="34" charset="0"/>
                <a:ea typeface="Calibri" panose="020F0502020204030204" pitchFamily="34" charset="0"/>
                <a:cs typeface="Mangal" panose="02040503050203030202" pitchFamily="18" charset="0"/>
              </a:rPr>
              <a:t>अब तो तुम्हारी बेटी</a:t>
            </a:r>
            <a:br>
              <a:rPr lang="en-IN" sz="5400" dirty="0">
                <a:effectLst/>
                <a:latin typeface="Calibri" panose="020F0502020204030204" pitchFamily="34" charset="0"/>
                <a:ea typeface="Calibri" panose="020F0502020204030204" pitchFamily="34" charset="0"/>
                <a:cs typeface="Mangal" panose="02040503050203030202" pitchFamily="18" charset="0"/>
              </a:rPr>
            </a:br>
            <a:r>
              <a:rPr lang="hi-IN" sz="5400" dirty="0">
                <a:effectLst/>
                <a:latin typeface="Calibri" panose="020F0502020204030204" pitchFamily="34" charset="0"/>
                <a:ea typeface="Calibri" panose="020F0502020204030204" pitchFamily="34" charset="0"/>
                <a:cs typeface="Mangal" panose="02040503050203030202" pitchFamily="18" charset="0"/>
              </a:rPr>
              <a:t>शारदा भी बड़ी हो गयी है</a:t>
            </a:r>
            <a:br>
              <a:rPr lang="en-IN" sz="5400" dirty="0">
                <a:effectLst/>
                <a:latin typeface="Calibri" panose="020F0502020204030204" pitchFamily="34" charset="0"/>
                <a:ea typeface="Calibri" panose="020F0502020204030204" pitchFamily="34" charset="0"/>
                <a:cs typeface="Mangal" panose="02040503050203030202" pitchFamily="18" charset="0"/>
              </a:rPr>
            </a:br>
            <a:r>
              <a:rPr lang="hi-IN" sz="5400" dirty="0">
                <a:effectLst/>
                <a:latin typeface="Calibri" panose="020F0502020204030204" pitchFamily="34" charset="0"/>
                <a:ea typeface="Calibri" panose="020F0502020204030204" pitchFamily="34" charset="0"/>
                <a:cs typeface="Mangal" panose="02040503050203030202" pitchFamily="18" charset="0"/>
              </a:rPr>
              <a:t>वह भी तो तुम्हें विरासत में मिले</a:t>
            </a:r>
            <a:br>
              <a:rPr lang="en-IN" sz="5400" dirty="0">
                <a:effectLst/>
                <a:latin typeface="Calibri" panose="020F0502020204030204" pitchFamily="34" charset="0"/>
                <a:ea typeface="Calibri" panose="020F0502020204030204" pitchFamily="34" charset="0"/>
                <a:cs typeface="Mangal" panose="02040503050203030202" pitchFamily="18" charset="0"/>
              </a:rPr>
            </a:br>
            <a:r>
              <a:rPr lang="hi-IN" sz="5400" dirty="0">
                <a:effectLst/>
                <a:latin typeface="Calibri" panose="020F0502020204030204" pitchFamily="34" charset="0"/>
                <a:ea typeface="Calibri" panose="020F0502020204030204" pitchFamily="34" charset="0"/>
                <a:cs typeface="Mangal" panose="02040503050203030202" pitchFamily="18" charset="0"/>
              </a:rPr>
              <a:t>मल-मूत्र को तो उठाएगी ही </a:t>
            </a:r>
            <a:r>
              <a:rPr lang="en-IN" sz="5400" dirty="0">
                <a:effectLst/>
                <a:latin typeface="Calibri" panose="020F0502020204030204" pitchFamily="34" charset="0"/>
                <a:ea typeface="Calibri" panose="020F0502020204030204" pitchFamily="34" charset="0"/>
                <a:cs typeface="Mangal" panose="02040503050203030202" pitchFamily="18" charset="0"/>
              </a:rPr>
              <a:t>?</a:t>
            </a:r>
            <a:br>
              <a:rPr lang="en-IN" sz="5400" dirty="0">
                <a:effectLst/>
                <a:latin typeface="Calibri" panose="020F0502020204030204" pitchFamily="34" charset="0"/>
                <a:ea typeface="Calibri" panose="020F0502020204030204" pitchFamily="34" charset="0"/>
                <a:cs typeface="Mangal" panose="02040503050203030202" pitchFamily="18" charset="0"/>
              </a:rPr>
            </a:br>
            <a:r>
              <a:rPr lang="hi-IN" sz="5400" dirty="0">
                <a:effectLst/>
                <a:latin typeface="Calibri" panose="020F0502020204030204" pitchFamily="34" charset="0"/>
                <a:ea typeface="Calibri" panose="020F0502020204030204" pitchFamily="34" charset="0"/>
                <a:cs typeface="Mangal" panose="02040503050203030202" pitchFamily="18" charset="0"/>
              </a:rPr>
              <a:t>तुम उदास क्यों हो गयी अयम्मा</a:t>
            </a:r>
            <a:endParaRPr lang="en-US" sz="400000" dirty="0">
              <a:solidFill>
                <a:srgbClr val="FFFF00"/>
              </a:solidFill>
            </a:endParaRPr>
          </a:p>
        </p:txBody>
      </p:sp>
      <p:sp>
        <p:nvSpPr>
          <p:cNvPr id="5" name="Rectangle 4">
            <a:extLst>
              <a:ext uri="{FF2B5EF4-FFF2-40B4-BE49-F238E27FC236}">
                <a16:creationId xmlns:a16="http://schemas.microsoft.com/office/drawing/2014/main" id="{EB8219C9-6014-8EEF-8532-E937510DE171}"/>
              </a:ext>
            </a:extLst>
          </p:cNvPr>
          <p:cNvSpPr/>
          <p:nvPr/>
        </p:nvSpPr>
        <p:spPr>
          <a:xfrm>
            <a:off x="1678329" y="0"/>
            <a:ext cx="10513671" cy="144683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endParaRPr lang="en-IN" dirty="0"/>
          </a:p>
        </p:txBody>
      </p:sp>
      <p:sp>
        <p:nvSpPr>
          <p:cNvPr id="3" name="Subtitle 2"/>
          <p:cNvSpPr>
            <a:spLocks noGrp="1"/>
          </p:cNvSpPr>
          <p:nvPr>
            <p:ph type="subTitle" idx="1"/>
          </p:nvPr>
        </p:nvSpPr>
        <p:spPr>
          <a:xfrm>
            <a:off x="2534856" y="111511"/>
            <a:ext cx="9190298" cy="1103971"/>
          </a:xfrm>
        </p:spPr>
        <p:txBody>
          <a:bodyPr>
            <a:normAutofit lnSpcReduction="10000"/>
          </a:bodyPr>
          <a:lstStyle/>
          <a:p>
            <a:pPr algn="l"/>
            <a:r>
              <a:rPr lang="hi-IN" sz="3600" dirty="0"/>
              <a:t>अयम्मा-सूरज बडत्या</a:t>
            </a:r>
          </a:p>
          <a:p>
            <a:pPr algn="l"/>
            <a:r>
              <a:rPr lang="hi-IN" sz="3600" dirty="0"/>
              <a:t>  			ड़ॉ.जशाभाई पटेल</a:t>
            </a:r>
            <a:endParaRPr lang="en-US" sz="3600" dirty="0"/>
          </a:p>
        </p:txBody>
      </p:sp>
    </p:spTree>
    <p:extLst>
      <p:ext uri="{BB962C8B-B14F-4D97-AF65-F5344CB8AC3E}">
        <p14:creationId xmlns:p14="http://schemas.microsoft.com/office/powerpoint/2010/main" val="140107568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7503" y="533400"/>
            <a:ext cx="9946548" cy="6324600"/>
          </a:xfrm>
          <a:solidFill>
            <a:schemeClr val="accent2">
              <a:lumMod val="75000"/>
            </a:schemeClr>
          </a:solidFill>
          <a:ln>
            <a:solidFill>
              <a:srgbClr val="FFFF00"/>
            </a:solidFill>
          </a:ln>
        </p:spPr>
        <p:txBody>
          <a:bodyPr/>
          <a:lstStyle/>
          <a:p>
            <a:pPr algn="l">
              <a:lnSpc>
                <a:spcPct val="107000"/>
              </a:lnSpc>
              <a:spcAft>
                <a:spcPts val="800"/>
              </a:spcAft>
            </a:pPr>
            <a:r>
              <a:rPr lang="hi-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रोती क्यों हो</a:t>
            </a:r>
            <a:br>
              <a:rPr lang="en-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तुमने भी तो अपनी माँ और सास से</a:t>
            </a:r>
            <a:br>
              <a:rPr lang="en-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विरासत में मिला पेशा संभाला था</a:t>
            </a:r>
            <a:br>
              <a:rPr lang="en-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अब शारदा को भी ये सब करने दो अयम्मा</a:t>
            </a:r>
            <a:br>
              <a:rPr lang="en-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अरे अरे</a:t>
            </a:r>
            <a:br>
              <a:rPr lang="en-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तुम मौन क्यों तोड़ती हो</a:t>
            </a:r>
            <a:br>
              <a:rPr lang="en-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ये तुमने शारदा के कान में क्या कहा है अयम्मा </a:t>
            </a:r>
            <a:r>
              <a:rPr lang="en-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a:t>
            </a:r>
            <a:endParaRPr lang="en-US" sz="333300" dirty="0">
              <a:solidFill>
                <a:schemeClr val="bg1"/>
              </a:solidFill>
            </a:endParaRPr>
          </a:p>
        </p:txBody>
      </p:sp>
      <p:sp>
        <p:nvSpPr>
          <p:cNvPr id="5" name="Rectangle 4">
            <a:extLst>
              <a:ext uri="{FF2B5EF4-FFF2-40B4-BE49-F238E27FC236}">
                <a16:creationId xmlns:a16="http://schemas.microsoft.com/office/drawing/2014/main" id="{EB8219C9-6014-8EEF-8532-E937510DE171}"/>
              </a:ext>
            </a:extLst>
          </p:cNvPr>
          <p:cNvSpPr/>
          <p:nvPr/>
        </p:nvSpPr>
        <p:spPr>
          <a:xfrm>
            <a:off x="1678329" y="0"/>
            <a:ext cx="10513671" cy="144683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endParaRPr lang="en-IN" dirty="0"/>
          </a:p>
        </p:txBody>
      </p:sp>
      <p:sp>
        <p:nvSpPr>
          <p:cNvPr id="3" name="Subtitle 2"/>
          <p:cNvSpPr>
            <a:spLocks noGrp="1"/>
          </p:cNvSpPr>
          <p:nvPr>
            <p:ph type="subTitle" idx="1"/>
          </p:nvPr>
        </p:nvSpPr>
        <p:spPr>
          <a:xfrm>
            <a:off x="2534856" y="111511"/>
            <a:ext cx="9190298" cy="1103971"/>
          </a:xfrm>
        </p:spPr>
        <p:txBody>
          <a:bodyPr>
            <a:normAutofit lnSpcReduction="10000"/>
          </a:bodyPr>
          <a:lstStyle/>
          <a:p>
            <a:pPr algn="l"/>
            <a:r>
              <a:rPr lang="hi-IN" sz="3600" dirty="0"/>
              <a:t>अयम्मा-सूरज बडत्या</a:t>
            </a:r>
          </a:p>
          <a:p>
            <a:pPr algn="l"/>
            <a:r>
              <a:rPr lang="hi-IN" sz="3600" dirty="0"/>
              <a:t>  			ड़ॉ.जशाभाई पटेल</a:t>
            </a:r>
            <a:endParaRPr lang="en-US" sz="3600" dirty="0"/>
          </a:p>
        </p:txBody>
      </p:sp>
    </p:spTree>
    <p:extLst>
      <p:ext uri="{BB962C8B-B14F-4D97-AF65-F5344CB8AC3E}">
        <p14:creationId xmlns:p14="http://schemas.microsoft.com/office/powerpoint/2010/main" val="346312801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7503" y="533400"/>
            <a:ext cx="9946548" cy="6324600"/>
          </a:xfrm>
          <a:solidFill>
            <a:srgbClr val="00B050"/>
          </a:solidFill>
          <a:ln>
            <a:solidFill>
              <a:srgbClr val="FFFF00"/>
            </a:solidFill>
          </a:ln>
        </p:spPr>
        <p:txBody>
          <a:bodyPr/>
          <a:lstStyle/>
          <a:p>
            <a:pPr algn="l">
              <a:lnSpc>
                <a:spcPct val="107000"/>
              </a:lnSpc>
              <a:spcAft>
                <a:spcPts val="800"/>
              </a:spcAft>
            </a:pPr>
            <a:r>
              <a:rPr lang="hi-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लो शारदा ने भी झाड़ू और टोकरी उठा ली</a:t>
            </a:r>
            <a:br>
              <a:rPr lang="en-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झाडू</a:t>
            </a:r>
            <a:br>
              <a:rPr lang="en-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तो उसने तो मल-मूत्र भी रख लिया है टोकरी में</a:t>
            </a:r>
            <a:br>
              <a:rPr lang="en-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लेकिन यह शारदा जा कहाँ रही है </a:t>
            </a:r>
            <a:r>
              <a:rPr lang="en-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a:t>
            </a:r>
            <a:br>
              <a:rPr lang="en-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यह रास्ता तो खतरनाक है अयम्मा</a:t>
            </a:r>
            <a:br>
              <a:rPr lang="en-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यह रास्ता तो संसद की ओर जाता है।</a:t>
            </a:r>
            <a:endParaRPr lang="en-US" sz="333300" dirty="0">
              <a:solidFill>
                <a:schemeClr val="bg1"/>
              </a:solidFill>
            </a:endParaRPr>
          </a:p>
        </p:txBody>
      </p:sp>
      <p:sp>
        <p:nvSpPr>
          <p:cNvPr id="5" name="Rectangle 4">
            <a:extLst>
              <a:ext uri="{FF2B5EF4-FFF2-40B4-BE49-F238E27FC236}">
                <a16:creationId xmlns:a16="http://schemas.microsoft.com/office/drawing/2014/main" id="{EB8219C9-6014-8EEF-8532-E937510DE171}"/>
              </a:ext>
            </a:extLst>
          </p:cNvPr>
          <p:cNvSpPr/>
          <p:nvPr/>
        </p:nvSpPr>
        <p:spPr>
          <a:xfrm>
            <a:off x="1678329" y="0"/>
            <a:ext cx="10513671" cy="144683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endParaRPr lang="en-IN" dirty="0"/>
          </a:p>
        </p:txBody>
      </p:sp>
      <p:sp>
        <p:nvSpPr>
          <p:cNvPr id="3" name="Subtitle 2"/>
          <p:cNvSpPr>
            <a:spLocks noGrp="1"/>
          </p:cNvSpPr>
          <p:nvPr>
            <p:ph type="subTitle" idx="1"/>
          </p:nvPr>
        </p:nvSpPr>
        <p:spPr>
          <a:xfrm>
            <a:off x="2534856" y="111511"/>
            <a:ext cx="9190298" cy="1103971"/>
          </a:xfrm>
        </p:spPr>
        <p:txBody>
          <a:bodyPr>
            <a:normAutofit lnSpcReduction="10000"/>
          </a:bodyPr>
          <a:lstStyle/>
          <a:p>
            <a:pPr algn="l"/>
            <a:r>
              <a:rPr lang="hi-IN" sz="3600" dirty="0"/>
              <a:t>अयम्मा-सूरज बडत्या</a:t>
            </a:r>
          </a:p>
          <a:p>
            <a:pPr algn="l"/>
            <a:r>
              <a:rPr lang="hi-IN" sz="3600" dirty="0"/>
              <a:t>  			ड़ॉ.जशाभाई पटेल</a:t>
            </a:r>
            <a:endParaRPr lang="en-US" sz="3600" dirty="0"/>
          </a:p>
        </p:txBody>
      </p:sp>
    </p:spTree>
    <p:extLst>
      <p:ext uri="{BB962C8B-B14F-4D97-AF65-F5344CB8AC3E}">
        <p14:creationId xmlns:p14="http://schemas.microsoft.com/office/powerpoint/2010/main" val="358838759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7503" y="533400"/>
            <a:ext cx="9946548" cy="6324600"/>
          </a:xfrm>
          <a:solidFill>
            <a:schemeClr val="accent6">
              <a:lumMod val="75000"/>
            </a:schemeClr>
          </a:solidFill>
          <a:ln>
            <a:solidFill>
              <a:srgbClr val="FFFF00"/>
            </a:solidFill>
          </a:ln>
        </p:spPr>
        <p:txBody>
          <a:bodyPr/>
          <a:lstStyle/>
          <a:p>
            <a:pPr algn="l">
              <a:lnSpc>
                <a:spcPct val="107000"/>
              </a:lnSpc>
              <a:spcAft>
                <a:spcPts val="800"/>
              </a:spcAft>
            </a:pPr>
            <a:r>
              <a:rPr lang="hi-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उसे रोको अयम्मा...</a:t>
            </a:r>
            <a:br>
              <a:rPr lang="en-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उसे रोको...</a:t>
            </a:r>
            <a:br>
              <a:rPr lang="en-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तुमने उसे क्या सीखा दिया </a:t>
            </a:r>
            <a:r>
              <a:rPr lang="en-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 </a:t>
            </a:r>
            <a:r>
              <a:rPr lang="hi-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अचानक होंठ तुम्हारे हिलने क्यों लगे अयम्मा</a:t>
            </a:r>
            <a:br>
              <a:rPr lang="en-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यह तुम क्या कह रही हो... </a:t>
            </a:r>
            <a:r>
              <a:rPr lang="en-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a:t>
            </a:r>
            <a:br>
              <a:rPr lang="en-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सुनो....</a:t>
            </a:r>
            <a:br>
              <a:rPr lang="en-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तुम सब सुनो</a:t>
            </a:r>
            <a:br>
              <a:rPr lang="en-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तुम लोग हत्यारे हो हमारे सपनों के</a:t>
            </a:r>
            <a:endParaRPr lang="en-US" sz="400000" dirty="0">
              <a:solidFill>
                <a:schemeClr val="bg1"/>
              </a:solidFill>
            </a:endParaRPr>
          </a:p>
        </p:txBody>
      </p:sp>
      <p:sp>
        <p:nvSpPr>
          <p:cNvPr id="5" name="Rectangle 4">
            <a:extLst>
              <a:ext uri="{FF2B5EF4-FFF2-40B4-BE49-F238E27FC236}">
                <a16:creationId xmlns:a16="http://schemas.microsoft.com/office/drawing/2014/main" id="{EB8219C9-6014-8EEF-8532-E937510DE171}"/>
              </a:ext>
            </a:extLst>
          </p:cNvPr>
          <p:cNvSpPr/>
          <p:nvPr/>
        </p:nvSpPr>
        <p:spPr>
          <a:xfrm>
            <a:off x="1678329" y="0"/>
            <a:ext cx="10513671" cy="144683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endParaRPr lang="en-IN" dirty="0"/>
          </a:p>
        </p:txBody>
      </p:sp>
      <p:sp>
        <p:nvSpPr>
          <p:cNvPr id="3" name="Subtitle 2"/>
          <p:cNvSpPr>
            <a:spLocks noGrp="1"/>
          </p:cNvSpPr>
          <p:nvPr>
            <p:ph type="subTitle" idx="1"/>
          </p:nvPr>
        </p:nvSpPr>
        <p:spPr>
          <a:xfrm>
            <a:off x="2534856" y="111511"/>
            <a:ext cx="9190298" cy="1103971"/>
          </a:xfrm>
        </p:spPr>
        <p:txBody>
          <a:bodyPr>
            <a:normAutofit lnSpcReduction="10000"/>
          </a:bodyPr>
          <a:lstStyle/>
          <a:p>
            <a:pPr algn="l"/>
            <a:r>
              <a:rPr lang="hi-IN" sz="3600" dirty="0"/>
              <a:t>अयम्मा-सूरज बडत्या</a:t>
            </a:r>
          </a:p>
          <a:p>
            <a:pPr algn="l"/>
            <a:r>
              <a:rPr lang="hi-IN" sz="3600" dirty="0"/>
              <a:t>  			ड़ॉ.जशाभाई पटेल</a:t>
            </a:r>
            <a:endParaRPr lang="en-US" sz="3600" dirty="0"/>
          </a:p>
        </p:txBody>
      </p:sp>
    </p:spTree>
    <p:extLst>
      <p:ext uri="{BB962C8B-B14F-4D97-AF65-F5344CB8AC3E}">
        <p14:creationId xmlns:p14="http://schemas.microsoft.com/office/powerpoint/2010/main" val="402888953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7503" y="533400"/>
            <a:ext cx="9378854" cy="6324600"/>
          </a:xfrm>
        </p:spPr>
        <p:txBody>
          <a:bodyPr/>
          <a:lstStyle/>
          <a:p>
            <a:pPr algn="l">
              <a:lnSpc>
                <a:spcPct val="107000"/>
              </a:lnSpc>
              <a:spcAft>
                <a:spcPts val="800"/>
              </a:spcAft>
            </a:pPr>
            <a:r>
              <a:rPr lang="hi-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तुम</a:t>
            </a:r>
            <a:br>
              <a:rPr lang="en-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en-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 </a:t>
            </a:r>
            <a:r>
              <a:rPr lang="hi-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कहाँ थी अयम्मा </a:t>
            </a:r>
            <a:r>
              <a:rPr lang="en-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a:t>
            </a:r>
            <a:br>
              <a:rPr lang="en-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en-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 </a:t>
            </a:r>
            <a:r>
              <a:rPr lang="hi-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तुम्हारे हाथ की</a:t>
            </a:r>
            <a:br>
              <a:rPr lang="en-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en-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 </a:t>
            </a:r>
            <a:r>
              <a:rPr lang="hi-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और</a:t>
            </a:r>
            <a:br>
              <a:rPr lang="en-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en-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 </a:t>
            </a:r>
            <a:r>
              <a:rPr lang="hi-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झाडू</a:t>
            </a:r>
            <a:br>
              <a:rPr lang="en-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en-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 </a:t>
            </a:r>
            <a:r>
              <a:rPr lang="hi-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माथे पर मल की टोकरी अयम्मा</a:t>
            </a:r>
            <a:br>
              <a:rPr lang="en-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en-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 </a:t>
            </a:r>
            <a:r>
              <a:rPr lang="hi-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क्यों नहीं छूटी </a:t>
            </a:r>
            <a:r>
              <a:rPr lang="en-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a:t>
            </a:r>
            <a:br>
              <a:rPr lang="en-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en-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 </a:t>
            </a:r>
            <a:r>
              <a:rPr lang="hi-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तुमने</a:t>
            </a:r>
            <a:r>
              <a:rPr lang="en-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 </a:t>
            </a:r>
            <a:r>
              <a:rPr lang="hi-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तुमसे पहले तुम्हारे पूर्वजों ने असभ्य इन्सानों</a:t>
            </a:r>
            <a:r>
              <a:rPr lang="en-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 </a:t>
            </a:r>
            <a:r>
              <a:rPr lang="hi-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गाँवों</a:t>
            </a:r>
            <a:r>
              <a:rPr lang="en-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 </a:t>
            </a:r>
            <a:r>
              <a:rPr lang="hi-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शहरों का मल उठाकर</a:t>
            </a:r>
            <a:br>
              <a:rPr lang="en-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en-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 </a:t>
            </a:r>
            <a:r>
              <a:rPr lang="hi-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श्रम की गरिमा की चाहत</a:t>
            </a:r>
            <a:endParaRPr lang="en-US" sz="8000" dirty="0">
              <a:solidFill>
                <a:schemeClr val="tx1"/>
              </a:solidFill>
            </a:endParaRPr>
          </a:p>
        </p:txBody>
      </p:sp>
      <p:sp>
        <p:nvSpPr>
          <p:cNvPr id="5" name="Rectangle 4">
            <a:extLst>
              <a:ext uri="{FF2B5EF4-FFF2-40B4-BE49-F238E27FC236}">
                <a16:creationId xmlns:a16="http://schemas.microsoft.com/office/drawing/2014/main" id="{EB8219C9-6014-8EEF-8532-E937510DE171}"/>
              </a:ext>
            </a:extLst>
          </p:cNvPr>
          <p:cNvSpPr/>
          <p:nvPr/>
        </p:nvSpPr>
        <p:spPr>
          <a:xfrm>
            <a:off x="1678329" y="0"/>
            <a:ext cx="10513671" cy="144683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IN" dirty="0"/>
          </a:p>
        </p:txBody>
      </p:sp>
      <p:sp>
        <p:nvSpPr>
          <p:cNvPr id="3" name="Subtitle 2"/>
          <p:cNvSpPr>
            <a:spLocks noGrp="1"/>
          </p:cNvSpPr>
          <p:nvPr>
            <p:ph type="subTitle" idx="1"/>
          </p:nvPr>
        </p:nvSpPr>
        <p:spPr>
          <a:xfrm>
            <a:off x="2534856" y="111511"/>
            <a:ext cx="9190298" cy="1103971"/>
          </a:xfrm>
        </p:spPr>
        <p:txBody>
          <a:bodyPr>
            <a:normAutofit lnSpcReduction="10000"/>
          </a:bodyPr>
          <a:lstStyle/>
          <a:p>
            <a:pPr algn="l"/>
            <a:r>
              <a:rPr lang="hi-IN" sz="3600" dirty="0"/>
              <a:t>अयम्मा-सूरज बडत्या</a:t>
            </a:r>
          </a:p>
          <a:p>
            <a:pPr algn="ctr"/>
            <a:r>
              <a:rPr lang="hi-IN" sz="3600" dirty="0"/>
              <a:t>  			ड़ॉ.जशाभाई पटेल</a:t>
            </a:r>
            <a:endParaRPr lang="en-US" sz="3600" dirty="0"/>
          </a:p>
        </p:txBody>
      </p:sp>
    </p:spTree>
    <p:extLst>
      <p:ext uri="{BB962C8B-B14F-4D97-AF65-F5344CB8AC3E}">
        <p14:creationId xmlns:p14="http://schemas.microsoft.com/office/powerpoint/2010/main" val="411883076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7503" y="533400"/>
            <a:ext cx="9378854" cy="6324600"/>
          </a:xfrm>
        </p:spPr>
        <p:txBody>
          <a:bodyPr/>
          <a:lstStyle/>
          <a:p>
            <a:pPr algn="l">
              <a:lnSpc>
                <a:spcPct val="107000"/>
              </a:lnSpc>
              <a:spcAft>
                <a:spcPts val="800"/>
              </a:spcAft>
            </a:pPr>
            <a:r>
              <a:rPr lang="hi-IN"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और</a:t>
            </a:r>
            <a:r>
              <a:rPr lang="en-IN" dirty="0">
                <a:solidFill>
                  <a:schemeClr val="tx1"/>
                </a:solidFill>
                <a:effectLst/>
                <a:latin typeface="Calibri" panose="020F0502020204030204" pitchFamily="34" charset="0"/>
                <a:ea typeface="Calibri" panose="020F0502020204030204" pitchFamily="34" charset="0"/>
                <a:cs typeface="Mangal" panose="02040503050203030202" pitchFamily="18" charset="0"/>
              </a:rPr>
              <a:t> </a:t>
            </a:r>
            <a:br>
              <a:rPr lang="en-IN"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hi-IN"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इन्सान हो सकने का सपनप</a:t>
            </a:r>
            <a:br>
              <a:rPr lang="en-IN"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hi-IN"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चल बसे</a:t>
            </a:r>
            <a:br>
              <a:rPr lang="en-IN"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hi-IN"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और गुम होते चले गये</a:t>
            </a:r>
            <a:br>
              <a:rPr lang="en-IN"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hi-IN"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क्या तुम जानती हो</a:t>
            </a:r>
            <a:r>
              <a:rPr lang="en-IN" dirty="0">
                <a:solidFill>
                  <a:schemeClr val="tx1"/>
                </a:solidFill>
                <a:effectLst/>
                <a:latin typeface="Calibri" panose="020F0502020204030204" pitchFamily="34" charset="0"/>
                <a:ea typeface="Calibri" panose="020F0502020204030204" pitchFamily="34" charset="0"/>
                <a:cs typeface="Mangal" panose="02040503050203030202" pitchFamily="18" charset="0"/>
              </a:rPr>
              <a:t>, </a:t>
            </a:r>
            <a:r>
              <a:rPr lang="hi-IN"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तुम्हारे बाद तुम्हारे बच्चे कहाँ होंगे इस सिस्टम में</a:t>
            </a:r>
            <a:r>
              <a:rPr lang="en-IN" dirty="0">
                <a:solidFill>
                  <a:schemeClr val="tx1"/>
                </a:solidFill>
                <a:effectLst/>
                <a:latin typeface="Calibri" panose="020F0502020204030204" pitchFamily="34" charset="0"/>
                <a:ea typeface="Calibri" panose="020F0502020204030204" pitchFamily="34" charset="0"/>
                <a:cs typeface="Mangal" panose="02040503050203030202" pitchFamily="18" charset="0"/>
              </a:rPr>
              <a:t>, </a:t>
            </a:r>
            <a:r>
              <a:rPr lang="hi-IN"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आने वाली पीढ़ियों के लिए क्या तुम सपने देखती हो अयम्मा </a:t>
            </a:r>
            <a:r>
              <a:rPr lang="en-IN" dirty="0">
                <a:solidFill>
                  <a:schemeClr val="tx1"/>
                </a:solidFill>
                <a:effectLst/>
                <a:latin typeface="Calibri" panose="020F0502020204030204" pitchFamily="34" charset="0"/>
                <a:ea typeface="Calibri" panose="020F0502020204030204" pitchFamily="34" charset="0"/>
                <a:cs typeface="Mangal" panose="02040503050203030202" pitchFamily="18" charset="0"/>
              </a:rPr>
              <a:t>?</a:t>
            </a:r>
            <a:endParaRPr lang="en-US" dirty="0">
              <a:solidFill>
                <a:schemeClr val="tx1"/>
              </a:solidFill>
            </a:endParaRPr>
          </a:p>
        </p:txBody>
      </p:sp>
      <p:sp>
        <p:nvSpPr>
          <p:cNvPr id="5" name="Rectangle 4">
            <a:extLst>
              <a:ext uri="{FF2B5EF4-FFF2-40B4-BE49-F238E27FC236}">
                <a16:creationId xmlns:a16="http://schemas.microsoft.com/office/drawing/2014/main" id="{EB8219C9-6014-8EEF-8532-E937510DE171}"/>
              </a:ext>
            </a:extLst>
          </p:cNvPr>
          <p:cNvSpPr/>
          <p:nvPr/>
        </p:nvSpPr>
        <p:spPr>
          <a:xfrm>
            <a:off x="1678329" y="0"/>
            <a:ext cx="10513671" cy="144683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IN" dirty="0"/>
          </a:p>
        </p:txBody>
      </p:sp>
      <p:sp>
        <p:nvSpPr>
          <p:cNvPr id="3" name="Subtitle 2"/>
          <p:cNvSpPr>
            <a:spLocks noGrp="1"/>
          </p:cNvSpPr>
          <p:nvPr>
            <p:ph type="subTitle" idx="1"/>
          </p:nvPr>
        </p:nvSpPr>
        <p:spPr>
          <a:xfrm>
            <a:off x="2534856" y="111511"/>
            <a:ext cx="9190298" cy="1103971"/>
          </a:xfrm>
        </p:spPr>
        <p:txBody>
          <a:bodyPr>
            <a:normAutofit lnSpcReduction="10000"/>
          </a:bodyPr>
          <a:lstStyle/>
          <a:p>
            <a:pPr algn="l"/>
            <a:r>
              <a:rPr lang="hi-IN" sz="3600" dirty="0"/>
              <a:t>अयम्मा-सूरज बडत्या</a:t>
            </a:r>
          </a:p>
          <a:p>
            <a:pPr algn="ctr"/>
            <a:r>
              <a:rPr lang="hi-IN" sz="3600" dirty="0"/>
              <a:t>  			ड़ॉ.जशाभाई पटेल</a:t>
            </a:r>
            <a:endParaRPr lang="en-US" sz="3600" dirty="0"/>
          </a:p>
        </p:txBody>
      </p:sp>
    </p:spTree>
    <p:extLst>
      <p:ext uri="{BB962C8B-B14F-4D97-AF65-F5344CB8AC3E}">
        <p14:creationId xmlns:p14="http://schemas.microsoft.com/office/powerpoint/2010/main" val="43363006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7503" y="533400"/>
            <a:ext cx="9946548" cy="6324600"/>
          </a:xfrm>
          <a:solidFill>
            <a:srgbClr val="00B050"/>
          </a:solidFill>
        </p:spPr>
        <p:txBody>
          <a:bodyPr/>
          <a:lstStyle/>
          <a:p>
            <a:pPr algn="l">
              <a:lnSpc>
                <a:spcPct val="107000"/>
              </a:lnSpc>
              <a:spcAft>
                <a:spcPts val="800"/>
              </a:spcAft>
            </a:pPr>
            <a:r>
              <a:rPr lang="hi-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अयम्मा</a:t>
            </a:r>
            <a:r>
              <a:rPr lang="en-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a:t>
            </a:r>
            <a:br>
              <a:rPr lang="en-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hi-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सच-सच बताना बेबाकी और हिम्मत से क्या तुम वाकई नहीं जानती ये असभ्य इन्सानी नस्ल और समाज</a:t>
            </a:r>
            <a:br>
              <a:rPr lang="en-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hi-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तुम्हारे श्रम सपनों</a:t>
            </a:r>
            <a:br>
              <a:rPr lang="en-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hi-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और चाहतों के हत्यारे हैं </a:t>
            </a:r>
            <a:r>
              <a:rPr lang="en-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a:t>
            </a:r>
            <a:br>
              <a:rPr lang="en-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hi-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जब पहली बार</a:t>
            </a:r>
            <a:br>
              <a:rPr lang="en-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hi-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क्या तुम्हें याद है अयम्मा तुम्हारी नन्हीं उँगलियों ने झाड़ू और टोकरी को थामा था उम्र क्या थी तुम्हारी </a:t>
            </a:r>
            <a:r>
              <a:rPr lang="en-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 </a:t>
            </a:r>
            <a:r>
              <a:rPr lang="hi-IN" sz="3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इतिहास के उस खुरदरे समय में तुम्हारी नन्हीं-नन्हीं उँगलियाँ माँ के साथ-साथ झाडू लगाते छिल गयी थीं</a:t>
            </a:r>
            <a:endParaRPr lang="en-US" sz="6000" dirty="0">
              <a:solidFill>
                <a:schemeClr val="tx1"/>
              </a:solidFill>
            </a:endParaRPr>
          </a:p>
        </p:txBody>
      </p:sp>
      <p:sp>
        <p:nvSpPr>
          <p:cNvPr id="5" name="Rectangle 4">
            <a:extLst>
              <a:ext uri="{FF2B5EF4-FFF2-40B4-BE49-F238E27FC236}">
                <a16:creationId xmlns:a16="http://schemas.microsoft.com/office/drawing/2014/main" id="{EB8219C9-6014-8EEF-8532-E937510DE171}"/>
              </a:ext>
            </a:extLst>
          </p:cNvPr>
          <p:cNvSpPr/>
          <p:nvPr/>
        </p:nvSpPr>
        <p:spPr>
          <a:xfrm>
            <a:off x="1678329" y="0"/>
            <a:ext cx="10513671" cy="144683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IN" dirty="0"/>
          </a:p>
        </p:txBody>
      </p:sp>
      <p:sp>
        <p:nvSpPr>
          <p:cNvPr id="3" name="Subtitle 2"/>
          <p:cNvSpPr>
            <a:spLocks noGrp="1"/>
          </p:cNvSpPr>
          <p:nvPr>
            <p:ph type="subTitle" idx="1"/>
          </p:nvPr>
        </p:nvSpPr>
        <p:spPr>
          <a:xfrm>
            <a:off x="2534856" y="111511"/>
            <a:ext cx="9190298" cy="1103971"/>
          </a:xfrm>
        </p:spPr>
        <p:txBody>
          <a:bodyPr>
            <a:normAutofit lnSpcReduction="10000"/>
          </a:bodyPr>
          <a:lstStyle/>
          <a:p>
            <a:pPr algn="l"/>
            <a:r>
              <a:rPr lang="hi-IN" sz="3600" dirty="0"/>
              <a:t>अयम्मा-सूरज बडत्या</a:t>
            </a:r>
          </a:p>
          <a:p>
            <a:pPr algn="ctr"/>
            <a:r>
              <a:rPr lang="hi-IN" sz="3600" dirty="0"/>
              <a:t>  			ड़ॉ.जशाभाई पटेल</a:t>
            </a:r>
            <a:endParaRPr lang="en-US" sz="3600" dirty="0"/>
          </a:p>
        </p:txBody>
      </p:sp>
    </p:spTree>
    <p:extLst>
      <p:ext uri="{BB962C8B-B14F-4D97-AF65-F5344CB8AC3E}">
        <p14:creationId xmlns:p14="http://schemas.microsoft.com/office/powerpoint/2010/main" val="381127289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7503" y="533400"/>
            <a:ext cx="9946548" cy="6324600"/>
          </a:xfrm>
          <a:solidFill>
            <a:srgbClr val="0070C0"/>
          </a:solidFill>
          <a:ln>
            <a:solidFill>
              <a:srgbClr val="FFFF00"/>
            </a:solidFill>
          </a:ln>
        </p:spPr>
        <p:txBody>
          <a:bodyPr/>
          <a:lstStyle/>
          <a:p>
            <a:pPr algn="l">
              <a:lnSpc>
                <a:spcPct val="107000"/>
              </a:lnSpc>
              <a:spcAft>
                <a:spcPts val="800"/>
              </a:spcAft>
            </a:pPr>
            <a:r>
              <a:rPr lang="hi-IN" sz="3200" dirty="0">
                <a:solidFill>
                  <a:srgbClr val="FFFF00"/>
                </a:solidFill>
                <a:effectLst/>
                <a:latin typeface="Calibri" panose="020F0502020204030204" pitchFamily="34" charset="0"/>
                <a:ea typeface="Calibri" panose="020F0502020204030204" pitchFamily="34" charset="0"/>
                <a:cs typeface="Mangal" panose="02040503050203030202" pitchFamily="18" charset="0"/>
              </a:rPr>
              <a:t>उसी खुरदरे समय में ये असभ्य इन्सानी नस्ल</a:t>
            </a:r>
            <a:br>
              <a:rPr lang="en-IN" sz="3200" dirty="0">
                <a:solidFill>
                  <a:srgbClr val="FFFF00"/>
                </a:solidFill>
                <a:effectLst/>
                <a:latin typeface="Calibri" panose="020F0502020204030204" pitchFamily="34" charset="0"/>
                <a:ea typeface="Calibri" panose="020F0502020204030204" pitchFamily="34" charset="0"/>
                <a:cs typeface="Mangal" panose="02040503050203030202" pitchFamily="18" charset="0"/>
              </a:rPr>
            </a:br>
            <a:r>
              <a:rPr lang="hi-IN" sz="3200" dirty="0">
                <a:solidFill>
                  <a:srgbClr val="FFFF00"/>
                </a:solidFill>
                <a:effectLst/>
                <a:latin typeface="Calibri" panose="020F0502020204030204" pitchFamily="34" charset="0"/>
                <a:ea typeface="Calibri" panose="020F0502020204030204" pitchFamily="34" charset="0"/>
                <a:cs typeface="Mangal" panose="02040503050203030202" pitchFamily="18" charset="0"/>
              </a:rPr>
              <a:t>तुम्हारे माथे पर टोकरी देखकर नाक-भौं सिकोड़ते हुए भी अचंभित हो जाया करती थी तुम्हारी माँ ने तो कभी नहीं चाहा था अयम्मा कि तुम भी मल उठाओ उसने तो तुम्हारे हाथ में</a:t>
            </a:r>
            <a:br>
              <a:rPr lang="en-IN" sz="3200" dirty="0">
                <a:solidFill>
                  <a:srgbClr val="FFFF00"/>
                </a:solidFill>
                <a:effectLst/>
                <a:latin typeface="Calibri" panose="020F0502020204030204" pitchFamily="34" charset="0"/>
                <a:ea typeface="Calibri" panose="020F0502020204030204" pitchFamily="34" charset="0"/>
                <a:cs typeface="Mangal" panose="02040503050203030202" pitchFamily="18" charset="0"/>
              </a:rPr>
            </a:br>
            <a:r>
              <a:rPr lang="hi-IN" sz="3200" dirty="0">
                <a:solidFill>
                  <a:srgbClr val="FFFF00"/>
                </a:solidFill>
                <a:effectLst/>
                <a:latin typeface="Calibri" panose="020F0502020204030204" pitchFamily="34" charset="0"/>
                <a:ea typeface="Calibri" panose="020F0502020204030204" pitchFamily="34" charset="0"/>
                <a:cs typeface="Mangal" panose="02040503050203030202" pitchFamily="18" charset="0"/>
              </a:rPr>
              <a:t>कलम देनी चाही थी पर वह ऐसा कर नहीं पायी इसके लिए</a:t>
            </a:r>
            <a:br>
              <a:rPr lang="en-IN" sz="3200" dirty="0">
                <a:solidFill>
                  <a:srgbClr val="FFFF00"/>
                </a:solidFill>
                <a:effectLst/>
                <a:latin typeface="Calibri" panose="020F0502020204030204" pitchFamily="34" charset="0"/>
                <a:ea typeface="Calibri" panose="020F0502020204030204" pitchFamily="34" charset="0"/>
                <a:cs typeface="Mangal" panose="02040503050203030202" pitchFamily="18" charset="0"/>
              </a:rPr>
            </a:br>
            <a:r>
              <a:rPr lang="hi-IN" sz="3200" dirty="0">
                <a:solidFill>
                  <a:srgbClr val="FFFF00"/>
                </a:solidFill>
                <a:effectLst/>
                <a:latin typeface="Calibri" panose="020F0502020204030204" pitchFamily="34" charset="0"/>
                <a:ea typeface="Calibri" panose="020F0502020204030204" pitchFamily="34" charset="0"/>
                <a:cs typeface="Mangal" panose="02040503050203030202" pitchFamily="18" charset="0"/>
              </a:rPr>
              <a:t>क्या तुम्हारी मां दोषी है अयम्मा या फिर ये समाज ही ऐसा था जिसने</a:t>
            </a:r>
            <a:br>
              <a:rPr lang="en-IN" sz="3200" dirty="0">
                <a:solidFill>
                  <a:srgbClr val="FFFF00"/>
                </a:solidFill>
                <a:effectLst/>
                <a:latin typeface="Calibri" panose="020F0502020204030204" pitchFamily="34" charset="0"/>
                <a:ea typeface="Calibri" panose="020F0502020204030204" pitchFamily="34" charset="0"/>
                <a:cs typeface="Mangal" panose="02040503050203030202" pitchFamily="18" charset="0"/>
              </a:rPr>
            </a:br>
            <a:r>
              <a:rPr lang="hi-IN" sz="3200" dirty="0">
                <a:solidFill>
                  <a:srgbClr val="FFFF00"/>
                </a:solidFill>
                <a:effectLst/>
                <a:latin typeface="Calibri" panose="020F0502020204030204" pitchFamily="34" charset="0"/>
                <a:ea typeface="Calibri" panose="020F0502020204030204" pitchFamily="34" charset="0"/>
                <a:cs typeface="Mangal" panose="02040503050203030202" pitchFamily="18" charset="0"/>
              </a:rPr>
              <a:t>कलम की जगह झाड़</a:t>
            </a:r>
            <a:br>
              <a:rPr lang="en-IN" sz="3200" dirty="0">
                <a:solidFill>
                  <a:srgbClr val="FFFF00"/>
                </a:solidFill>
                <a:effectLst/>
                <a:latin typeface="Calibri" panose="020F0502020204030204" pitchFamily="34" charset="0"/>
                <a:ea typeface="Calibri" panose="020F0502020204030204" pitchFamily="34" charset="0"/>
                <a:cs typeface="Mangal" panose="02040503050203030202" pitchFamily="18" charset="0"/>
              </a:rPr>
            </a:br>
            <a:r>
              <a:rPr lang="hi-IN" sz="3200" dirty="0">
                <a:solidFill>
                  <a:srgbClr val="FFFF00"/>
                </a:solidFill>
                <a:effectLst/>
                <a:latin typeface="Calibri" panose="020F0502020204030204" pitchFamily="34" charset="0"/>
                <a:ea typeface="Calibri" panose="020F0502020204030204" pitchFamily="34" charset="0"/>
                <a:cs typeface="Mangal" panose="02040503050203030202" pitchFamily="18" charset="0"/>
              </a:rPr>
              <a:t>और</a:t>
            </a:r>
            <a:endParaRPr lang="en-US" sz="8800" dirty="0">
              <a:solidFill>
                <a:srgbClr val="FFFF00"/>
              </a:solidFill>
            </a:endParaRPr>
          </a:p>
        </p:txBody>
      </p:sp>
      <p:sp>
        <p:nvSpPr>
          <p:cNvPr id="5" name="Rectangle 4">
            <a:extLst>
              <a:ext uri="{FF2B5EF4-FFF2-40B4-BE49-F238E27FC236}">
                <a16:creationId xmlns:a16="http://schemas.microsoft.com/office/drawing/2014/main" id="{EB8219C9-6014-8EEF-8532-E937510DE171}"/>
              </a:ext>
            </a:extLst>
          </p:cNvPr>
          <p:cNvSpPr/>
          <p:nvPr/>
        </p:nvSpPr>
        <p:spPr>
          <a:xfrm>
            <a:off x="1678329" y="0"/>
            <a:ext cx="10513671" cy="144683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IN" dirty="0"/>
          </a:p>
        </p:txBody>
      </p:sp>
      <p:sp>
        <p:nvSpPr>
          <p:cNvPr id="3" name="Subtitle 2"/>
          <p:cNvSpPr>
            <a:spLocks noGrp="1"/>
          </p:cNvSpPr>
          <p:nvPr>
            <p:ph type="subTitle" idx="1"/>
          </p:nvPr>
        </p:nvSpPr>
        <p:spPr>
          <a:xfrm>
            <a:off x="2534856" y="111511"/>
            <a:ext cx="9190298" cy="1103971"/>
          </a:xfrm>
        </p:spPr>
        <p:txBody>
          <a:bodyPr>
            <a:normAutofit lnSpcReduction="10000"/>
          </a:bodyPr>
          <a:lstStyle/>
          <a:p>
            <a:pPr algn="l"/>
            <a:r>
              <a:rPr lang="hi-IN" sz="3600" dirty="0"/>
              <a:t>अयम्मा-सूरज बडत्या</a:t>
            </a:r>
          </a:p>
          <a:p>
            <a:pPr algn="ctr"/>
            <a:r>
              <a:rPr lang="hi-IN" sz="3600" dirty="0"/>
              <a:t>  			ड़ॉ.जशाभाई पटेल</a:t>
            </a:r>
            <a:endParaRPr lang="en-US" sz="3600" dirty="0"/>
          </a:p>
        </p:txBody>
      </p:sp>
    </p:spTree>
    <p:extLst>
      <p:ext uri="{BB962C8B-B14F-4D97-AF65-F5344CB8AC3E}">
        <p14:creationId xmlns:p14="http://schemas.microsoft.com/office/powerpoint/2010/main" val="120833450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7503" y="533400"/>
            <a:ext cx="9946548" cy="6324600"/>
          </a:xfrm>
          <a:solidFill>
            <a:schemeClr val="accent1">
              <a:lumMod val="60000"/>
              <a:lumOff val="40000"/>
            </a:schemeClr>
          </a:solidFill>
          <a:ln>
            <a:solidFill>
              <a:srgbClr val="FFFF00"/>
            </a:solidFill>
          </a:ln>
        </p:spPr>
        <p:txBody>
          <a:bodyPr/>
          <a:lstStyle/>
          <a:p>
            <a:pPr algn="l">
              <a:lnSpc>
                <a:spcPct val="107000"/>
              </a:lnSpc>
              <a:spcAft>
                <a:spcPts val="800"/>
              </a:spcAft>
            </a:pPr>
            <a:r>
              <a:rPr lang="hi-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बस्ते की जगह टोकरी को तुम्हारे हिस्से की तक़दीर बना डाला</a:t>
            </a:r>
            <a:br>
              <a:rPr lang="en-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इस समाज ने ही</a:t>
            </a:r>
            <a:br>
              <a:rPr lang="en-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गाँवों और शहरों की गन्दी बस्तियों और मल-मूत्र के पेशे को</a:t>
            </a:r>
            <a:br>
              <a:rPr lang="en-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पूर्वजों की विरासत कहकर</a:t>
            </a:r>
            <a:br>
              <a:rPr lang="en-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तुम्हारे लिए ऐसी</a:t>
            </a:r>
            <a:br>
              <a:rPr lang="en-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40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पाठशाला बनाई</a:t>
            </a:r>
            <a:endParaRPr lang="en-US" sz="23900" dirty="0">
              <a:solidFill>
                <a:schemeClr val="bg1"/>
              </a:solidFill>
            </a:endParaRPr>
          </a:p>
        </p:txBody>
      </p:sp>
      <p:sp>
        <p:nvSpPr>
          <p:cNvPr id="5" name="Rectangle 4">
            <a:extLst>
              <a:ext uri="{FF2B5EF4-FFF2-40B4-BE49-F238E27FC236}">
                <a16:creationId xmlns:a16="http://schemas.microsoft.com/office/drawing/2014/main" id="{EB8219C9-6014-8EEF-8532-E937510DE171}"/>
              </a:ext>
            </a:extLst>
          </p:cNvPr>
          <p:cNvSpPr/>
          <p:nvPr/>
        </p:nvSpPr>
        <p:spPr>
          <a:xfrm>
            <a:off x="1678329" y="0"/>
            <a:ext cx="10513671" cy="144683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IN" dirty="0"/>
          </a:p>
        </p:txBody>
      </p:sp>
      <p:sp>
        <p:nvSpPr>
          <p:cNvPr id="3" name="Subtitle 2"/>
          <p:cNvSpPr>
            <a:spLocks noGrp="1"/>
          </p:cNvSpPr>
          <p:nvPr>
            <p:ph type="subTitle" idx="1"/>
          </p:nvPr>
        </p:nvSpPr>
        <p:spPr>
          <a:xfrm>
            <a:off x="2534856" y="111511"/>
            <a:ext cx="9190298" cy="1103971"/>
          </a:xfrm>
        </p:spPr>
        <p:txBody>
          <a:bodyPr>
            <a:normAutofit lnSpcReduction="10000"/>
          </a:bodyPr>
          <a:lstStyle/>
          <a:p>
            <a:pPr algn="l"/>
            <a:r>
              <a:rPr lang="hi-IN" sz="3600" dirty="0"/>
              <a:t>अयम्मा-सूरज बडत्या</a:t>
            </a:r>
          </a:p>
          <a:p>
            <a:pPr algn="ctr"/>
            <a:r>
              <a:rPr lang="hi-IN" sz="3600" dirty="0"/>
              <a:t>  			ड़ॉ.जशाभाई पटेल</a:t>
            </a:r>
            <a:endParaRPr lang="en-US" sz="3600" dirty="0"/>
          </a:p>
        </p:txBody>
      </p:sp>
    </p:spTree>
    <p:extLst>
      <p:ext uri="{BB962C8B-B14F-4D97-AF65-F5344CB8AC3E}">
        <p14:creationId xmlns:p14="http://schemas.microsoft.com/office/powerpoint/2010/main" val="148745889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7503" y="533400"/>
            <a:ext cx="9946548" cy="6324600"/>
          </a:xfrm>
          <a:solidFill>
            <a:srgbClr val="002060"/>
          </a:solidFill>
          <a:ln>
            <a:solidFill>
              <a:srgbClr val="FFFF00"/>
            </a:solidFill>
          </a:ln>
        </p:spPr>
        <p:txBody>
          <a:bodyPr/>
          <a:lstStyle/>
          <a:p>
            <a:pPr algn="l">
              <a:lnSpc>
                <a:spcPct val="107000"/>
              </a:lnSpc>
              <a:spcAft>
                <a:spcPts val="800"/>
              </a:spcAft>
            </a:pPr>
            <a:r>
              <a:rPr lang="hi-IN" sz="3600" dirty="0">
                <a:effectLst/>
                <a:latin typeface="Calibri" panose="020F0502020204030204" pitchFamily="34" charset="0"/>
                <a:ea typeface="Calibri" panose="020F0502020204030204" pitchFamily="34" charset="0"/>
                <a:cs typeface="Mangal" panose="02040503050203030202" pitchFamily="18" charset="0"/>
              </a:rPr>
              <a:t>जहाँ कलम नहीं थी</a:t>
            </a:r>
            <a:br>
              <a:rPr lang="en-IN" sz="3600" dirty="0">
                <a:effectLst/>
                <a:latin typeface="Calibri" panose="020F0502020204030204" pitchFamily="34" charset="0"/>
                <a:ea typeface="Calibri" panose="020F0502020204030204" pitchFamily="34" charset="0"/>
                <a:cs typeface="Mangal" panose="02040503050203030202" pitchFamily="18" charset="0"/>
              </a:rPr>
            </a:br>
            <a:r>
              <a:rPr lang="hi-IN" sz="3600" dirty="0">
                <a:effectLst/>
                <a:latin typeface="Calibri" panose="020F0502020204030204" pitchFamily="34" charset="0"/>
                <a:ea typeface="Calibri" panose="020F0502020204030204" pitchFamily="34" charset="0"/>
                <a:cs typeface="Mangal" panose="02040503050203030202" pitchFamily="18" charset="0"/>
              </a:rPr>
              <a:t>अक्षर नहीं थे</a:t>
            </a:r>
            <a:r>
              <a:rPr lang="en-IN" sz="3600" dirty="0">
                <a:effectLst/>
                <a:latin typeface="Calibri" panose="020F0502020204030204" pitchFamily="34" charset="0"/>
                <a:ea typeface="Calibri" panose="020F0502020204030204" pitchFamily="34" charset="0"/>
                <a:cs typeface="Mangal" panose="02040503050203030202" pitchFamily="18" charset="0"/>
              </a:rPr>
              <a:t>, </a:t>
            </a:r>
            <a:r>
              <a:rPr lang="hi-IN" sz="3600" dirty="0">
                <a:effectLst/>
                <a:latin typeface="Calibri" panose="020F0502020204030204" pitchFamily="34" charset="0"/>
                <a:ea typeface="Calibri" panose="020F0502020204030204" pitchFamily="34" charset="0"/>
                <a:cs typeface="Mangal" panose="02040503050203030202" pitchFamily="18" charset="0"/>
              </a:rPr>
              <a:t>व्याकरण नहीं था</a:t>
            </a:r>
            <a:br>
              <a:rPr lang="en-IN" sz="3600" dirty="0">
                <a:effectLst/>
                <a:latin typeface="Calibri" panose="020F0502020204030204" pitchFamily="34" charset="0"/>
                <a:ea typeface="Calibri" panose="020F0502020204030204" pitchFamily="34" charset="0"/>
                <a:cs typeface="Mangal" panose="02040503050203030202" pitchFamily="18" charset="0"/>
              </a:rPr>
            </a:br>
            <a:r>
              <a:rPr lang="hi-IN" sz="3600" dirty="0">
                <a:effectLst/>
                <a:latin typeface="Calibri" panose="020F0502020204030204" pitchFamily="34" charset="0"/>
                <a:ea typeface="Calibri" panose="020F0502020204030204" pitchFamily="34" charset="0"/>
                <a:cs typeface="Mangal" panose="02040503050203030202" pitchFamily="18" charset="0"/>
              </a:rPr>
              <a:t>जहाँ सिर्फ जुगुप्सा से बजबजाती बारहखड़ी</a:t>
            </a:r>
            <a:br>
              <a:rPr lang="en-IN" sz="3600" dirty="0">
                <a:effectLst/>
                <a:latin typeface="Calibri" panose="020F0502020204030204" pitchFamily="34" charset="0"/>
                <a:ea typeface="Calibri" panose="020F0502020204030204" pitchFamily="34" charset="0"/>
                <a:cs typeface="Mangal" panose="02040503050203030202" pitchFamily="18" charset="0"/>
              </a:rPr>
            </a:br>
            <a:r>
              <a:rPr lang="hi-IN" sz="3600" dirty="0">
                <a:effectLst/>
                <a:latin typeface="Calibri" panose="020F0502020204030204" pitchFamily="34" charset="0"/>
                <a:ea typeface="Calibri" panose="020F0502020204030204" pitchFamily="34" charset="0"/>
                <a:cs typeface="Mangal" panose="02040503050203030202" pitchFamily="18" charset="0"/>
              </a:rPr>
              <a:t>और घृणा से भरी हुई भाषा थी उत्पीड़न का एक अनकहा अनुशासन था तुमने वहीं सीखा था श्रम का ऐसा पाठ</a:t>
            </a:r>
            <a:br>
              <a:rPr lang="en-IN" sz="3600" dirty="0">
                <a:effectLst/>
                <a:latin typeface="Calibri" panose="020F0502020204030204" pitchFamily="34" charset="0"/>
                <a:ea typeface="Calibri" panose="020F0502020204030204" pitchFamily="34" charset="0"/>
                <a:cs typeface="Mangal" panose="02040503050203030202" pitchFamily="18" charset="0"/>
              </a:rPr>
            </a:br>
            <a:r>
              <a:rPr lang="hi-IN" sz="3600" dirty="0">
                <a:effectLst/>
                <a:latin typeface="Calibri" panose="020F0502020204030204" pitchFamily="34" charset="0"/>
                <a:ea typeface="Calibri" panose="020F0502020204030204" pitchFamily="34" charset="0"/>
                <a:cs typeface="Mangal" panose="02040503050203030202" pitchFamily="18" charset="0"/>
              </a:rPr>
              <a:t>जिसकी कद्र करने वाला</a:t>
            </a:r>
            <a:br>
              <a:rPr lang="en-IN" sz="3600" dirty="0">
                <a:effectLst/>
                <a:latin typeface="Calibri" panose="020F0502020204030204" pitchFamily="34" charset="0"/>
                <a:ea typeface="Calibri" panose="020F0502020204030204" pitchFamily="34" charset="0"/>
                <a:cs typeface="Mangal" panose="02040503050203030202" pitchFamily="18" charset="0"/>
              </a:rPr>
            </a:br>
            <a:r>
              <a:rPr lang="hi-IN" sz="3600" dirty="0">
                <a:effectLst/>
                <a:latin typeface="Calibri" panose="020F0502020204030204" pitchFamily="34" charset="0"/>
                <a:ea typeface="Calibri" panose="020F0502020204030204" pitchFamily="34" charset="0"/>
                <a:cs typeface="Mangal" panose="02040503050203030202" pitchFamily="18" charset="0"/>
              </a:rPr>
              <a:t>कम से कम इस दुनिया का</a:t>
            </a:r>
            <a:br>
              <a:rPr lang="en-IN" sz="3600" dirty="0">
                <a:effectLst/>
                <a:latin typeface="Calibri" panose="020F0502020204030204" pitchFamily="34" charset="0"/>
                <a:ea typeface="Calibri" panose="020F0502020204030204" pitchFamily="34" charset="0"/>
                <a:cs typeface="Mangal" panose="02040503050203030202" pitchFamily="18" charset="0"/>
              </a:rPr>
            </a:br>
            <a:r>
              <a:rPr lang="hi-IN" sz="3600" dirty="0">
                <a:effectLst/>
                <a:latin typeface="Calibri" panose="020F0502020204030204" pitchFamily="34" charset="0"/>
                <a:ea typeface="Calibri" panose="020F0502020204030204" pitchFamily="34" charset="0"/>
                <a:cs typeface="Mangal" panose="02040503050203030202" pitchFamily="18" charset="0"/>
              </a:rPr>
              <a:t>कोई भी गैरदलित मार्क्स नहीं बन सकता था</a:t>
            </a:r>
            <a:endParaRPr lang="en-US" sz="59500" dirty="0">
              <a:solidFill>
                <a:schemeClr val="bg1"/>
              </a:solidFill>
            </a:endParaRPr>
          </a:p>
        </p:txBody>
      </p:sp>
      <p:sp>
        <p:nvSpPr>
          <p:cNvPr id="5" name="Rectangle 4">
            <a:extLst>
              <a:ext uri="{FF2B5EF4-FFF2-40B4-BE49-F238E27FC236}">
                <a16:creationId xmlns:a16="http://schemas.microsoft.com/office/drawing/2014/main" id="{EB8219C9-6014-8EEF-8532-E937510DE171}"/>
              </a:ext>
            </a:extLst>
          </p:cNvPr>
          <p:cNvSpPr/>
          <p:nvPr/>
        </p:nvSpPr>
        <p:spPr>
          <a:xfrm>
            <a:off x="1678329" y="0"/>
            <a:ext cx="10513671" cy="144683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IN" dirty="0"/>
          </a:p>
        </p:txBody>
      </p:sp>
      <p:sp>
        <p:nvSpPr>
          <p:cNvPr id="3" name="Subtitle 2"/>
          <p:cNvSpPr>
            <a:spLocks noGrp="1"/>
          </p:cNvSpPr>
          <p:nvPr>
            <p:ph type="subTitle" idx="1"/>
          </p:nvPr>
        </p:nvSpPr>
        <p:spPr>
          <a:xfrm>
            <a:off x="2534856" y="111511"/>
            <a:ext cx="9190298" cy="1103971"/>
          </a:xfrm>
        </p:spPr>
        <p:txBody>
          <a:bodyPr>
            <a:normAutofit lnSpcReduction="10000"/>
          </a:bodyPr>
          <a:lstStyle/>
          <a:p>
            <a:pPr algn="l"/>
            <a:r>
              <a:rPr lang="hi-IN" sz="3600" dirty="0"/>
              <a:t>अयम्मा-सूरज बडत्या</a:t>
            </a:r>
          </a:p>
          <a:p>
            <a:pPr algn="ctr"/>
            <a:r>
              <a:rPr lang="hi-IN" sz="3600" dirty="0"/>
              <a:t>  			ड़ॉ.जशाभाई पटेल</a:t>
            </a:r>
            <a:endParaRPr lang="en-US" sz="3600" dirty="0"/>
          </a:p>
        </p:txBody>
      </p:sp>
    </p:spTree>
    <p:extLst>
      <p:ext uri="{BB962C8B-B14F-4D97-AF65-F5344CB8AC3E}">
        <p14:creationId xmlns:p14="http://schemas.microsoft.com/office/powerpoint/2010/main" val="59946684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7503" y="533400"/>
            <a:ext cx="9946548" cy="6324600"/>
          </a:xfrm>
          <a:solidFill>
            <a:schemeClr val="bg1">
              <a:lumMod val="65000"/>
              <a:lumOff val="35000"/>
            </a:schemeClr>
          </a:solidFill>
          <a:ln>
            <a:solidFill>
              <a:srgbClr val="FFFF00"/>
            </a:solidFill>
          </a:ln>
        </p:spPr>
        <p:txBody>
          <a:bodyPr/>
          <a:lstStyle/>
          <a:p>
            <a:pPr algn="l">
              <a:lnSpc>
                <a:spcPct val="107000"/>
              </a:lnSpc>
              <a:spcAft>
                <a:spcPts val="800"/>
              </a:spcAft>
            </a:pPr>
            <a:r>
              <a:rPr lang="hi-IN" sz="3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अयम्मा</a:t>
            </a:r>
            <a:br>
              <a:rPr lang="en-IN" sz="3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hi-IN" sz="3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क्या तुम्हें याद हैं तरुणाई के दिन</a:t>
            </a:r>
            <a:br>
              <a:rPr lang="en-IN" sz="3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hi-IN" sz="3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तुम्हारे तांबई चेहरे से</a:t>
            </a:r>
            <a:br>
              <a:rPr lang="en-IN" sz="3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hi-IN" sz="3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लावण्य टपकता था</a:t>
            </a:r>
            <a:br>
              <a:rPr lang="en-IN" sz="3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hi-IN" sz="3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बसंत की कोंपलें फूटती थीं और तुम्हारी आंखों में</a:t>
            </a:r>
            <a:br>
              <a:rPr lang="en-IN" sz="3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hi-IN" sz="3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सपनों का मुक्त आकाश चमकता था श्रम ने गढ़ा था तुम्हारे शरीर को जहाँ बाघिन की सी गवली चाल में हिरनी की चपलता भी चली आयी थी और</a:t>
            </a:r>
            <a:endParaRPr lang="en-US" sz="3800" dirty="0">
              <a:solidFill>
                <a:schemeClr val="tx1"/>
              </a:solidFill>
            </a:endParaRPr>
          </a:p>
        </p:txBody>
      </p:sp>
      <p:sp>
        <p:nvSpPr>
          <p:cNvPr id="5" name="Rectangle 4">
            <a:extLst>
              <a:ext uri="{FF2B5EF4-FFF2-40B4-BE49-F238E27FC236}">
                <a16:creationId xmlns:a16="http://schemas.microsoft.com/office/drawing/2014/main" id="{EB8219C9-6014-8EEF-8532-E937510DE171}"/>
              </a:ext>
            </a:extLst>
          </p:cNvPr>
          <p:cNvSpPr/>
          <p:nvPr/>
        </p:nvSpPr>
        <p:spPr>
          <a:xfrm>
            <a:off x="1678329" y="0"/>
            <a:ext cx="10513671" cy="144683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endParaRPr lang="en-IN" dirty="0"/>
          </a:p>
        </p:txBody>
      </p:sp>
      <p:sp>
        <p:nvSpPr>
          <p:cNvPr id="3" name="Subtitle 2"/>
          <p:cNvSpPr>
            <a:spLocks noGrp="1"/>
          </p:cNvSpPr>
          <p:nvPr>
            <p:ph type="subTitle" idx="1"/>
          </p:nvPr>
        </p:nvSpPr>
        <p:spPr>
          <a:xfrm>
            <a:off x="2534856" y="111511"/>
            <a:ext cx="9190298" cy="1103971"/>
          </a:xfrm>
        </p:spPr>
        <p:txBody>
          <a:bodyPr>
            <a:normAutofit lnSpcReduction="10000"/>
          </a:bodyPr>
          <a:lstStyle/>
          <a:p>
            <a:pPr algn="l"/>
            <a:r>
              <a:rPr lang="hi-IN" sz="3600" dirty="0"/>
              <a:t>अयम्मा-सूरज बडत्या</a:t>
            </a:r>
          </a:p>
          <a:p>
            <a:pPr algn="l"/>
            <a:r>
              <a:rPr lang="hi-IN" sz="3600" dirty="0"/>
              <a:t>  			ड़ॉ.जशाभाई पटेल</a:t>
            </a:r>
            <a:endParaRPr lang="en-US" sz="3600" dirty="0"/>
          </a:p>
        </p:txBody>
      </p:sp>
    </p:spTree>
    <p:extLst>
      <p:ext uri="{BB962C8B-B14F-4D97-AF65-F5344CB8AC3E}">
        <p14:creationId xmlns:p14="http://schemas.microsoft.com/office/powerpoint/2010/main" val="313768603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7503" y="533400"/>
            <a:ext cx="9946548" cy="6324600"/>
          </a:xfrm>
          <a:solidFill>
            <a:schemeClr val="accent3"/>
          </a:solidFill>
          <a:ln>
            <a:solidFill>
              <a:srgbClr val="FFFF00"/>
            </a:solidFill>
          </a:ln>
        </p:spPr>
        <p:txBody>
          <a:bodyPr/>
          <a:lstStyle/>
          <a:p>
            <a:pPr algn="l">
              <a:lnSpc>
                <a:spcPct val="107000"/>
              </a:lnSpc>
              <a:spcAft>
                <a:spcPts val="800"/>
              </a:spcAft>
            </a:pPr>
            <a:r>
              <a:rPr lang="hi-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हवा भी छूकर तुम्हें अठखेलियाँ करती थी</a:t>
            </a:r>
            <a:br>
              <a:rPr lang="en-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अयम्मा</a:t>
            </a:r>
            <a:br>
              <a:rPr lang="en-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एक बात सच बतलाना</a:t>
            </a:r>
            <a:br>
              <a:rPr lang="en-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क्या तुम्हारे सपनों में</a:t>
            </a:r>
            <a:br>
              <a:rPr lang="en-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कोई राजकुमार नहीं आया थ</a:t>
            </a:r>
            <a:br>
              <a:rPr lang="en-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कभी भी</a:t>
            </a:r>
            <a:br>
              <a:rPr lang="en-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br>
            <a:r>
              <a:rPr lang="hi-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घोड़े पर सवार होकर </a:t>
            </a:r>
            <a:r>
              <a:rPr lang="en-IN" sz="4400" dirty="0">
                <a:solidFill>
                  <a:schemeClr val="bg1"/>
                </a:solidFill>
                <a:effectLst/>
                <a:latin typeface="Calibri" panose="020F0502020204030204" pitchFamily="34" charset="0"/>
                <a:ea typeface="Calibri" panose="020F0502020204030204" pitchFamily="34" charset="0"/>
                <a:cs typeface="Mangal" panose="02040503050203030202" pitchFamily="18" charset="0"/>
              </a:rPr>
              <a:t>?</a:t>
            </a:r>
            <a:endParaRPr lang="en-US" sz="7200" dirty="0">
              <a:solidFill>
                <a:schemeClr val="bg1"/>
              </a:solidFill>
            </a:endParaRPr>
          </a:p>
        </p:txBody>
      </p:sp>
      <p:sp>
        <p:nvSpPr>
          <p:cNvPr id="5" name="Rectangle 4">
            <a:extLst>
              <a:ext uri="{FF2B5EF4-FFF2-40B4-BE49-F238E27FC236}">
                <a16:creationId xmlns:a16="http://schemas.microsoft.com/office/drawing/2014/main" id="{EB8219C9-6014-8EEF-8532-E937510DE171}"/>
              </a:ext>
            </a:extLst>
          </p:cNvPr>
          <p:cNvSpPr/>
          <p:nvPr/>
        </p:nvSpPr>
        <p:spPr>
          <a:xfrm>
            <a:off x="1678329" y="0"/>
            <a:ext cx="10513671" cy="144683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endParaRPr lang="en-IN" dirty="0"/>
          </a:p>
        </p:txBody>
      </p:sp>
      <p:sp>
        <p:nvSpPr>
          <p:cNvPr id="3" name="Subtitle 2"/>
          <p:cNvSpPr>
            <a:spLocks noGrp="1"/>
          </p:cNvSpPr>
          <p:nvPr>
            <p:ph type="subTitle" idx="1"/>
          </p:nvPr>
        </p:nvSpPr>
        <p:spPr>
          <a:xfrm>
            <a:off x="2534856" y="111511"/>
            <a:ext cx="9190298" cy="1103971"/>
          </a:xfrm>
        </p:spPr>
        <p:txBody>
          <a:bodyPr>
            <a:normAutofit lnSpcReduction="10000"/>
          </a:bodyPr>
          <a:lstStyle/>
          <a:p>
            <a:pPr algn="l"/>
            <a:r>
              <a:rPr lang="hi-IN" sz="3600" dirty="0"/>
              <a:t>अयम्मा-सूरज बडत्या</a:t>
            </a:r>
          </a:p>
          <a:p>
            <a:pPr algn="l"/>
            <a:r>
              <a:rPr lang="hi-IN" sz="3600" dirty="0"/>
              <a:t>  			ड़ॉ.जशाभाई पटेल</a:t>
            </a:r>
            <a:endParaRPr lang="en-US" sz="3600" dirty="0"/>
          </a:p>
        </p:txBody>
      </p:sp>
    </p:spTree>
    <p:extLst>
      <p:ext uri="{BB962C8B-B14F-4D97-AF65-F5344CB8AC3E}">
        <p14:creationId xmlns:p14="http://schemas.microsoft.com/office/powerpoint/2010/main" val="6591211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5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spDef>
      <a:spPr/>
      <a:bodyPr rtlCol="0" anchor="ctr"/>
      <a:lstStyle>
        <a:defPPr algn="ctr">
          <a:defRPr dirty="0"/>
        </a:defPPr>
      </a:lstStyle>
      <a:style>
        <a:lnRef idx="1">
          <a:schemeClr val="accent2"/>
        </a:lnRef>
        <a:fillRef idx="3">
          <a:schemeClr val="accent2"/>
        </a:fillRef>
        <a:effectRef idx="2">
          <a:schemeClr val="accent2"/>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Celebration design slides.potx" id="{721A2DAC-17F9-49D5-9467-48377BA00D19}" vid="{6569DAFB-DD25-434B-8E4C-5109212A83B4}"/>
    </a:ext>
  </a:extLst>
</a:theme>
</file>

<file path=docProps/app.xml><?xml version="1.0" encoding="utf-8"?>
<Properties xmlns="http://schemas.openxmlformats.org/officeDocument/2006/extended-properties" xmlns:vt="http://schemas.openxmlformats.org/officeDocument/2006/docPropsVTypes">
  <Template>Celebration design slides presentation</Template>
  <TotalTime>127</TotalTime>
  <Words>1110</Words>
  <Application>Microsoft Office PowerPoint</Application>
  <PresentationFormat>Widescreen</PresentationFormat>
  <Paragraphs>54</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Wingdings</vt:lpstr>
      <vt:lpstr>Wingdings 2</vt:lpstr>
      <vt:lpstr>Theme1</vt:lpstr>
      <vt:lpstr>एक बात पूछता हू तुमसे  आज कितनी सदियां बीतती रही हैं  समय करवट लेता रहा है  इतिहास के स्याह रंग गवाह है तुम्हारी हाड़-तोड़ मेहनत का समय बदला,  दुनिया के रंग बदले नयी तकनीकें आयीं और बेहतर दुनिया बनाने की घोषणाएं होती रहीं नीतियाँ बनती रहीं लेकिन उन घोषणाओं और नीतियों में</vt:lpstr>
      <vt:lpstr>तुम  कहाँ थी अयम्मा ?  तुम्हारे हाथ की  और  झाडू  माथे पर मल की टोकरी अयम्मा  क्यों नहीं छूटी ?  तुमने, तुमसे पहले तुम्हारे पूर्वजों ने असभ्य इन्सानों, गाँवों, शहरों का मल उठाकर  श्रम की गरिमा की चाहत</vt:lpstr>
      <vt:lpstr>और  इन्सान हो सकने का सपनप चल बसे और गुम होते चले गये क्या तुम जानती हो, तुम्हारे बाद तुम्हारे बच्चे कहाँ होंगे इस सिस्टम में, आने वाली पीढ़ियों के लिए क्या तुम सपने देखती हो अयम्मा ?</vt:lpstr>
      <vt:lpstr>अयम्मा, सच-सच बताना बेबाकी और हिम्मत से क्या तुम वाकई नहीं जानती ये असभ्य इन्सानी नस्ल और समाज तुम्हारे श्रम सपनों और चाहतों के हत्यारे हैं ? जब पहली बार क्या तुम्हें याद है अयम्मा तुम्हारी नन्हीं उँगलियों ने झाड़ू और टोकरी को थामा था उम्र क्या थी तुम्हारी ? इतिहास के उस खुरदरे समय में तुम्हारी नन्हीं-नन्हीं उँगलियाँ माँ के साथ-साथ झाडू लगाते छिल गयी थीं</vt:lpstr>
      <vt:lpstr>उसी खुरदरे समय में ये असभ्य इन्सानी नस्ल तुम्हारे माथे पर टोकरी देखकर नाक-भौं सिकोड़ते हुए भी अचंभित हो जाया करती थी तुम्हारी माँ ने तो कभी नहीं चाहा था अयम्मा कि तुम भी मल उठाओ उसने तो तुम्हारे हाथ में कलम देनी चाही थी पर वह ऐसा कर नहीं पायी इसके लिए क्या तुम्हारी मां दोषी है अयम्मा या फिर ये समाज ही ऐसा था जिसने कलम की जगह झाड़ और</vt:lpstr>
      <vt:lpstr>बस्ते की जगह टोकरी को तुम्हारे हिस्से की तक़दीर बना डाला इस समाज ने ही गाँवों और शहरों की गन्दी बस्तियों और मल-मूत्र के पेशे को पूर्वजों की विरासत कहकर तुम्हारे लिए ऐसी पाठशाला बनाई</vt:lpstr>
      <vt:lpstr>जहाँ कलम नहीं थी अक्षर नहीं थे, व्याकरण नहीं था जहाँ सिर्फ जुगुप्सा से बजबजाती बारहखड़ी और घृणा से भरी हुई भाषा थी उत्पीड़न का एक अनकहा अनुशासन था तुमने वहीं सीखा था श्रम का ऐसा पाठ जिसकी कद्र करने वाला कम से कम इस दुनिया का कोई भी गैरदलित मार्क्स नहीं बन सकता था</vt:lpstr>
      <vt:lpstr>अयम्मा क्या तुम्हें याद हैं तरुणाई के दिन तुम्हारे तांबई चेहरे से लावण्य टपकता था बसंत की कोंपलें फूटती थीं और तुम्हारी आंखों में सपनों का मुक्त आकाश चमकता था श्रम ने गढ़ा था तुम्हारे शरीर को जहाँ बाघिन की सी गवली चाल में हिरनी की चपलता भी चली आयी थी और</vt:lpstr>
      <vt:lpstr>हवा भी छूकर तुम्हें अठखेलियाँ करती थी अयम्मा एक बात सच बतलाना क्या तुम्हारे सपनों में कोई राजकुमार नहीं आया थ कभी भी घोड़े पर सवार होकर ?</vt:lpstr>
      <vt:lpstr>क्या तुम्हारे जीवन में बसंत की तरुणाई कभी न आयी थी ? शर्माओ मत अयम्मा.... तुम्हारे जीवन का पतझड़ गवाह है इस बात का कि बहार का इठलाता समय तुम्हारे जीवन की रिमझिम बारिश में नाचा था मोर बनकर</vt:lpstr>
      <vt:lpstr>सुना है अम्म अपनी तरुणाई के दिनों में तुम बहादुर तरुणी में शुमार होती थी मैंने तो यहाँ तक सुना है अयम्मा कि एक बार किसी ठाकुर ने भेड़िया बनकर नोचना चाहा था तुम्हें लेकिन तुमने उसे उठाकर कैसे धड़ाम से ज़मीन पर दे मारा था </vt:lpstr>
      <vt:lpstr>कितना बवाल मचा था कि एक भंगन ने ठाकुराईसी मूँछें नोंच डाली यह मात्र श्रम का ऐय्यासी को पछाड़ना भर नहीं था बल्कि दलित नारी के प्रतिरोध का महागान था और अयम्मा वह दिन तुम कैसे भूल सकती हो।</vt:lpstr>
      <vt:lpstr>दूर गाँव से आया था तुम्हारा दूल्हा बन्नो बनी अयम्मा को ब्याहने कितनी घबरा गयी थी तुम और उसी घबराहट में "भैया कैसे हो ?" कह दिया था अपने दूल्हे को सब ठहाका लगा हँसे थे जोर से अयम्मा, एक बात बताओ तुम तो बचपन से ही संघर्षी, निडर, विद्रोही और मेहनती रही हो सभी कुछ तो था तुम्हारे भीतर</vt:lpstr>
      <vt:lpstr>फिर क्यूँ चुपचाप मान लिया था तुमने असभ्य समाज और जारज कोख से जन्मी मल-मूत्र उठाती परंपरा को सास के हिस्से मेती पर मिले थे तुम्हें मुंह दिखाई में ये तीस घर ही तुम्हारी जायदाद थे अयम्मा</vt:lpstr>
      <vt:lpstr>अयम्मा अब तो तुम्हारी बेटी शारदा भी बड़ी हो गयी है वह भी तो तुम्हें विरासत में मिले मल-मूत्र को तो उठाएगी ही ? तुम उदास क्यों हो गयी अयम्मा</vt:lpstr>
      <vt:lpstr>रोती क्यों हो तुमने भी तो अपनी माँ और सास से विरासत में मिला पेशा संभाला था अब शारदा को भी ये सब करने दो अयम्मा अरे अरे तुम मौन क्यों तोड़ती हो ये तुमने शारदा के कान में क्या कहा है अयम्मा ?</vt:lpstr>
      <vt:lpstr>लो शारदा ने भी झाड़ू और टोकरी उठा ली झाडू तो उसने तो मल-मूत्र भी रख लिया है टोकरी में लेकिन यह शारदा जा कहाँ रही है ? यह रास्ता तो खतरनाक है अयम्मा यह रास्ता तो संसद की ओर जाता है।</vt:lpstr>
      <vt:lpstr>उसे रोको अयम्मा... उसे रोको... तुमने उसे क्या सीखा दिया ? अचानक होंठ तुम्हारे हिलने क्यों लगे अयम्मा यह तुम क्या कह रही हो... ? सुनो.... तुम सब सुनो तुम लोग हत्यारे हो हमारे सपनों के</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एक बात पूछता हू तुमसे आज कितनी सदियां बीतती रही हैं समय करवट लेता रहा है इतिहास के स्याह रंग गवाह है तुम्हारी हाड़-तोड़ मेहनत का समय बदला, दुनिया के रंग बदले नयी तकनीकें आयीं और बेहतर दुनिया बनाने की घोषणाएं होती रहीं नीतियाँ बनती रहीं लेकिन उन घोषणाओं और नीतियों में</dc:title>
  <dc:creator>jashabhai99799p@gmail.com</dc:creator>
  <cp:lastModifiedBy>jashabhai99799p@gmail.com</cp:lastModifiedBy>
  <cp:revision>1</cp:revision>
  <dcterms:created xsi:type="dcterms:W3CDTF">2022-08-21T11:41:11Z</dcterms:created>
  <dcterms:modified xsi:type="dcterms:W3CDTF">2022-08-29T03:43:58Z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74062000</vt:r8>
  </property>
  <property fmtid="{D5CDD505-2E9C-101B-9397-08002B2CF9AE}" pid="3" name="HiddenCategoryTags">
    <vt:lpwstr/>
  </property>
  <property fmtid="{D5CDD505-2E9C-101B-9397-08002B2CF9AE}" pid="4" name="InternalTags">
    <vt:lpwstr/>
  </property>
  <property fmtid="{D5CDD505-2E9C-101B-9397-08002B2CF9AE}" pid="5" name="CampaignTags">
    <vt:lpwstr/>
  </property>
  <property fmtid="{D5CDD505-2E9C-101B-9397-08002B2CF9AE}" pid="6" name="Applications">
    <vt:lpwstr/>
  </property>
  <property fmtid="{D5CDD505-2E9C-101B-9397-08002B2CF9AE}" pid="7" name="ScenarioTags">
    <vt:lpwstr/>
  </property>
  <property fmtid="{D5CDD505-2E9C-101B-9397-08002B2CF9AE}" pid="8" name="ContentTypeId">
    <vt:lpwstr>0x010100AA3F7D94069FF64A86F7DFF56D60E3BE</vt:lpwstr>
  </property>
  <property fmtid="{D5CDD505-2E9C-101B-9397-08002B2CF9AE}" pid="9" name="FeatureTags">
    <vt:lpwstr/>
  </property>
  <property fmtid="{D5CDD505-2E9C-101B-9397-08002B2CF9AE}" pid="10" name="LocalizationTags">
    <vt:lpwstr/>
  </property>
  <property fmtid="{D5CDD505-2E9C-101B-9397-08002B2CF9AE}" pid="11" name="CategoryTags">
    <vt:lpwstr/>
  </property>
</Properties>
</file>